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58" r:id="rId1"/>
    <p:sldMasterId id="2147483669" r:id="rId2"/>
    <p:sldMasterId id="2147483717" r:id="rId3"/>
    <p:sldMasterId id="2147483691" r:id="rId4"/>
    <p:sldMasterId id="2147483704" r:id="rId5"/>
    <p:sldMasterId id="2147483648" r:id="rId6"/>
    <p:sldMasterId id="2147483680" r:id="rId7"/>
  </p:sldMasterIdLst>
  <p:notesMasterIdLst>
    <p:notesMasterId r:id="rId54"/>
  </p:notesMasterIdLst>
  <p:handoutMasterIdLst>
    <p:handoutMasterId r:id="rId55"/>
  </p:handoutMasterIdLst>
  <p:sldIdLst>
    <p:sldId id="450" r:id="rId8"/>
    <p:sldId id="425" r:id="rId9"/>
    <p:sldId id="332" r:id="rId10"/>
    <p:sldId id="451" r:id="rId11"/>
    <p:sldId id="452" r:id="rId12"/>
    <p:sldId id="333" r:id="rId13"/>
    <p:sldId id="464" r:id="rId14"/>
    <p:sldId id="465" r:id="rId15"/>
    <p:sldId id="462" r:id="rId16"/>
    <p:sldId id="463" r:id="rId17"/>
    <p:sldId id="466" r:id="rId18"/>
    <p:sldId id="349" r:id="rId19"/>
    <p:sldId id="348" r:id="rId20"/>
    <p:sldId id="350" r:id="rId21"/>
    <p:sldId id="357" r:id="rId22"/>
    <p:sldId id="441" r:id="rId23"/>
    <p:sldId id="292" r:id="rId24"/>
    <p:sldId id="419" r:id="rId25"/>
    <p:sldId id="420" r:id="rId26"/>
    <p:sldId id="421" r:id="rId27"/>
    <p:sldId id="449" r:id="rId28"/>
    <p:sldId id="351" r:id="rId29"/>
    <p:sldId id="361" r:id="rId30"/>
    <p:sldId id="353" r:id="rId31"/>
    <p:sldId id="355" r:id="rId32"/>
    <p:sldId id="374" r:id="rId33"/>
    <p:sldId id="368" r:id="rId34"/>
    <p:sldId id="369" r:id="rId35"/>
    <p:sldId id="352" r:id="rId36"/>
    <p:sldId id="354" r:id="rId37"/>
    <p:sldId id="295" r:id="rId38"/>
    <p:sldId id="362" r:id="rId39"/>
    <p:sldId id="356" r:id="rId40"/>
    <p:sldId id="454" r:id="rId41"/>
    <p:sldId id="746" r:id="rId42"/>
    <p:sldId id="439" r:id="rId43"/>
    <p:sldId id="370" r:id="rId44"/>
    <p:sldId id="440" r:id="rId45"/>
    <p:sldId id="305" r:id="rId46"/>
    <p:sldId id="455" r:id="rId47"/>
    <p:sldId id="456" r:id="rId48"/>
    <p:sldId id="457" r:id="rId49"/>
    <p:sldId id="458" r:id="rId50"/>
    <p:sldId id="460" r:id="rId51"/>
    <p:sldId id="461" r:id="rId52"/>
    <p:sldId id="747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6262"/>
    <a:srgbClr val="19A3C0"/>
    <a:srgbClr val="19A313"/>
    <a:srgbClr val="2AC26B"/>
    <a:srgbClr val="F52828"/>
    <a:srgbClr val="6089BD"/>
    <a:srgbClr val="002D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33" autoAdjust="0"/>
    <p:restoredTop sz="91181" autoAdjust="0"/>
  </p:normalViewPr>
  <p:slideViewPr>
    <p:cSldViewPr snapToGrid="0">
      <p:cViewPr varScale="1">
        <p:scale>
          <a:sx n="82" d="100"/>
          <a:sy n="82" d="100"/>
        </p:scale>
        <p:origin x="126" y="28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4" d="100"/>
          <a:sy n="74" d="100"/>
        </p:scale>
        <p:origin x="311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tableStyles" Target="tableStyle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viewProps" Target="viewProps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8FFD06-6E7E-45FE-B777-2972B4F326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2D4FF0-4292-44AD-96FD-01AFB399FA8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3981A-8E9E-44EB-A219-45BA07AE5189}" type="datetimeFigureOut">
              <a:rPr lang="en-US" smtClean="0"/>
              <a:t>6/26/2023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47E0F2-3EAE-402A-91B9-0053C838F6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2B1C6E-1B6C-42BF-BA8C-5A90AD1912B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5E156-437C-4B3D-B250-104A93D0AF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813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EB88C-5CD0-4EEC-A197-D41AD556E04B}" type="datetimeFigureOut">
              <a:rPr lang="en-US" smtClean="0"/>
              <a:t>6/26/2023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56E47-831C-4586-B1AB-7E5E3827F8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103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 people start their presentations by explaining what they do. Today we want to tell you what we believe.  &gt;  We believe that people of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30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discussing aquatic centers we need to talk about the 4 user groups.  </a:t>
            </a:r>
          </a:p>
          <a:p>
            <a:endParaRPr lang="en-US" dirty="0"/>
          </a:p>
          <a:p>
            <a:r>
              <a:rPr lang="en-US" dirty="0"/>
              <a:t>Each of their needs are tied to Temp, Access and Depth.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6965C8-D37A-40F2-8E4B-FA48358BE6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1005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aquatics facility ideally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becomes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living thing. We believe every design decision — from conception to the details of daily operation — plays a role in serving the human experiences. And every facility that is designed, built and operated to serve the human experience improves its community, and then, the world.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021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cap="none" dirty="0">
              <a:solidFill>
                <a:srgbClr val="17375E"/>
              </a:solidFill>
              <a:latin typeface="Helvetica Neue"/>
              <a:cs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455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Brilliantly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designed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 aquatic facilities  &gt;  primary and higher education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…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691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we understand that every use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have a different expectation and vision of what an aquatic facility should be and how this can impact their own personal experiences.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2297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cap="none" dirty="0">
                <a:solidFill>
                  <a:srgbClr val="17375E"/>
                </a:solidFill>
                <a:latin typeface="Helvetica Neue"/>
                <a:cs typeface="Helvetica Neue"/>
              </a:rPr>
              <a:t>It not just defining individual expectations, but importantly</a:t>
            </a:r>
            <a:r>
              <a:rPr lang="en-US" sz="1200" b="1" cap="none" baseline="0" dirty="0">
                <a:solidFill>
                  <a:srgbClr val="17375E"/>
                </a:solidFill>
                <a:latin typeface="Helvetica Neue"/>
                <a:cs typeface="Helvetica Neue"/>
              </a:rPr>
              <a:t> how can we identify and meet the needs of the entire community who might be using your facility?</a:t>
            </a:r>
            <a:endParaRPr lang="en-US" sz="1200" b="1" cap="none" dirty="0">
              <a:solidFill>
                <a:srgbClr val="17375E"/>
              </a:solidFill>
              <a:latin typeface="Helvetica Neue"/>
              <a:cs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42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444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0202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cap="none" dirty="0">
              <a:solidFill>
                <a:srgbClr val="17375E"/>
              </a:solidFill>
              <a:latin typeface="Helvetica Neue"/>
              <a:cs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0399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810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222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3516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2595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1141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A3839B-D05C-47E6-BBF2-3F44165C1E8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9575" y="708025"/>
            <a:ext cx="6040438" cy="33988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097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97571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A3839B-D05C-47E6-BBF2-3F44165C1E8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9575" y="708025"/>
            <a:ext cx="6040438" cy="33988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097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93710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A3839B-D05C-47E6-BBF2-3F44165C1E8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9575" y="708025"/>
            <a:ext cx="6040438" cy="33988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097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708682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5367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3998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9226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132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8038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073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906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071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5428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769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3868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6548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3061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A3839B-D05C-47E6-BBF2-3F44165C1E8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9575" y="708025"/>
            <a:ext cx="6040438" cy="33988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097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327406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9964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64693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1021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57379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4741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46031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499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23812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 people start their presentations by explaining what they do. Today we want to tell you what we believe.  &gt;  We believe that people of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7B9B0-DF24-F841-8CF2-43131A8D948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46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FF5BB398-9367-4EB9-B4A3-B303CDD860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C66339-B230-4BFC-83F7-9EDCD0F44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7120BA1-BD15-4E68-8F78-38F4BAD3C4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12409" y="1154261"/>
            <a:ext cx="8283615" cy="2387600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F0CFC96-75AC-4ED2-B872-3AB0D28EA2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12408" y="3633936"/>
            <a:ext cx="8283616" cy="1655762"/>
          </a:xfrm>
        </p:spPr>
        <p:txBody>
          <a:bodyPr>
            <a:normAutofit/>
          </a:bodyPr>
          <a:lstStyle>
            <a:lvl1pPr marL="0" indent="0" algn="r">
              <a:buNone/>
              <a:defRPr sz="5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965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0B01CC8-11A0-4ACA-B026-F5FC00ACAF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C66339-B230-4BFC-83F7-9EDCD0F44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7120BA1-BD15-4E68-8F78-38F4BAD3C4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4192" y="1012862"/>
            <a:ext cx="8283615" cy="2387600"/>
          </a:xfrm>
        </p:spPr>
        <p:txBody>
          <a:bodyPr anchor="b">
            <a:normAutofit/>
          </a:bodyPr>
          <a:lstStyle>
            <a:lvl1pPr algn="ctr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F0CFC96-75AC-4ED2-B872-3AB0D28EA2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191" y="3492537"/>
            <a:ext cx="8283616" cy="1655762"/>
          </a:xfrm>
        </p:spPr>
        <p:txBody>
          <a:bodyPr>
            <a:normAutofit/>
          </a:bodyPr>
          <a:lstStyle>
            <a:lvl1pPr marL="0" indent="0" algn="ctr">
              <a:buNone/>
              <a:defRPr sz="5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CD4C0E-65F5-4F73-B7BA-550AF4716D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51239" y="5272478"/>
            <a:ext cx="4830487" cy="86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962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BCE5BDA-4964-4A42-A34F-F5B8143060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17AD94-4574-4FDA-95D8-35D698AAC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3364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F2B85-5EC2-4DCC-8866-B0DA08373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03089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44AC8-8B85-48DD-A86C-53284D76AE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D7DD5E16-DCA7-4975-B17E-72926BA6F44D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D0F4D-3B50-46CE-A284-C6A6DADFB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118B799-F008-4C24-B779-7690D2D50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2FDDF9-8109-4467-86AB-7A6CA07BA6A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1979" y="5251010"/>
            <a:ext cx="989604" cy="9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409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without He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7AD94-4574-4FDA-95D8-35D698AAC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3364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F2B85-5EC2-4DCC-8866-B0DA08373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03089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44AC8-8B85-48DD-A86C-53284D76AE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D7DD5E16-DCA7-4975-B17E-72926BA6F44D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D0F4D-3B50-46CE-A284-C6A6DADFB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118B799-F008-4C24-B779-7690D2D50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2FDDF9-8109-4467-86AB-7A6CA07BA6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1979" y="5251010"/>
            <a:ext cx="989604" cy="9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010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2CA15-6FA8-4C86-B001-8D9A8441D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B837A-63C0-44EB-9358-4C5D7F1BA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557" y="1123506"/>
            <a:ext cx="10515600" cy="480244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DAF68-93D1-4C81-9D58-110F1622D8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6"/>
            <a:ext cx="2743200" cy="365125"/>
          </a:xfrm>
          <a:prstGeom prst="rect">
            <a:avLst/>
          </a:prstGeom>
        </p:spPr>
        <p:txBody>
          <a:bodyPr/>
          <a:lstStyle/>
          <a:p>
            <a:fld id="{B76871F4-098C-46D0-9431-AD7A8FE6D91F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BA193-8D84-4D2E-8B12-A8EDD190C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52A2F1-17C0-445E-9170-14DE982C4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6F618C-52FD-4746-B3BA-5EE2A5A5C5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1979" y="5251010"/>
            <a:ext cx="989604" cy="9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715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2E5B3-983F-4546-9C95-1B26A0B2A7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123507"/>
            <a:ext cx="5181600" cy="48024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B33D8B-FBB3-4B94-A853-9B4B6E9633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123506"/>
            <a:ext cx="5181600" cy="48024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FA05D2-0985-4575-ABC9-52089F412F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5"/>
            <a:ext cx="2743200" cy="365125"/>
          </a:xfrm>
          <a:prstGeom prst="rect">
            <a:avLst/>
          </a:prstGeom>
        </p:spPr>
        <p:txBody>
          <a:bodyPr/>
          <a:lstStyle/>
          <a:p>
            <a:fld id="{E9A53834-163D-409A-9E5E-733210AA73C4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EEF2475-4535-4E4D-B9BC-E0B10F57B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8CFA7BD-2C84-4D55-943C-27A91E0CD08D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4C19251-CD10-4AB0-BBCB-C96954918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149672-A678-4B29-B617-5376AAE7D9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1979" y="5251010"/>
            <a:ext cx="989604" cy="9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970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5D872-FF53-41BA-A0F3-5405761DA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672" y="1123507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01182-8AEF-4AE6-A2A2-6D799F77C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7672" y="1947418"/>
            <a:ext cx="5157787" cy="39785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075AC8-6722-404E-9788-992BBD0BD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0084" y="1123507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6CCB1-8CFB-42F9-9555-57D03B263B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0084" y="1947419"/>
            <a:ext cx="5183188" cy="3978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1C55BC-6A0A-478F-A1F8-4233947C35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4"/>
            <a:ext cx="2743200" cy="365125"/>
          </a:xfrm>
          <a:prstGeom prst="rect">
            <a:avLst/>
          </a:prstGeom>
        </p:spPr>
        <p:txBody>
          <a:bodyPr/>
          <a:lstStyle/>
          <a:p>
            <a:fld id="{BBFA6464-FC98-4869-9C02-3E3AD32CD514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9DA85B-F6C1-4414-B134-FFD306BFD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8D0756F-B289-408E-80F5-C52142960F7B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2B64485-BC74-4604-A84D-336C54CD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2A9E80A-E3C0-4BF1-AB65-32E5779134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1979" y="5251010"/>
            <a:ext cx="989604" cy="9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59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01182-8AEF-4AE6-A2A2-6D799F77C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16934" y="1123507"/>
            <a:ext cx="2939440" cy="4802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6CCB1-8CFB-42F9-9555-57D03B263B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33048" y="1123508"/>
            <a:ext cx="2953916" cy="48024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8D0756F-B289-408E-80F5-C52142960F7B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2B64485-BC74-4604-A84D-336C54CD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351A6798-68E9-40A1-9E4B-CBD4EFA965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63638" y="1123508"/>
            <a:ext cx="2953916" cy="48024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89DA563-791C-4346-A511-35AD38085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55092FF-804C-4E20-B573-94E9DE342B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46" y="5925944"/>
            <a:ext cx="2743200" cy="365125"/>
          </a:xfrm>
          <a:prstGeom prst="rect">
            <a:avLst/>
          </a:prstGeom>
        </p:spPr>
        <p:txBody>
          <a:bodyPr/>
          <a:lstStyle/>
          <a:p>
            <a:fld id="{F1B41377-5656-44D4-A777-C3D391A66BE8}" type="datetime1">
              <a:rPr lang="en-US" smtClean="0"/>
              <a:t>6/26/2023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E7FCBBA-15DD-4C99-BA52-3C1F948683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1979" y="5251010"/>
            <a:ext cx="989604" cy="9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887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5D872-FF53-41BA-A0F3-5405761DA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6934" y="1123506"/>
            <a:ext cx="29394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01182-8AEF-4AE6-A2A2-6D799F77C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16934" y="1947417"/>
            <a:ext cx="2939440" cy="39785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075AC8-6722-404E-9788-992BBD0BD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33048" y="1123506"/>
            <a:ext cx="29539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6CCB1-8CFB-42F9-9555-57D03B263B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33048" y="1947418"/>
            <a:ext cx="2953916" cy="3978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8D0756F-B289-408E-80F5-C52142960F7B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2B64485-BC74-4604-A84D-336C54CD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D255D432-427A-48CD-AD20-09F1032A09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63638" y="1123506"/>
            <a:ext cx="29539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351A6798-68E9-40A1-9E4B-CBD4EFA965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63638" y="1947418"/>
            <a:ext cx="2953916" cy="3978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9699E543-3BE5-4DDF-8616-9581900D9D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C1B8E5A4-976C-43A4-9C9D-FB220ACE32A6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AE97AD8B-97BF-4CE1-993B-8C837F43C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6CEDF11-E86A-4971-A3C7-30A71D2E42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1979" y="5251010"/>
            <a:ext cx="989604" cy="9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989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F0467D-DCAF-4AB1-870B-C33AECB40FBE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752A7D9-42A5-42C3-B996-3434F42B6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484E6EC-CC6C-4D17-B0D6-CFE5EAD3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B321B02E-60E1-4403-B4F2-3D4A666C337A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7FFCC21-53ED-412E-A712-34EC6C6C5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838BB79-D29F-4559-BA6F-D4BD451B36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1979" y="5251010"/>
            <a:ext cx="989604" cy="9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309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He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9F3E94A-80CB-496F-8648-DC25C1AAE0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EBCA6E9-9F12-46F1-9A30-0D0ECE51793F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D5C93BB-33C7-49A9-8FB1-BA39A8A762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2C31A3F1-5DF7-4E81-A6D2-2C4BD31A7ED3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06F7520-7DBA-42A8-95E7-EE41BB403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76811E-7A35-4D30-8009-92A896172B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1979" y="5251010"/>
            <a:ext cx="989604" cy="9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881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EBCA6E9-9F12-46F1-9A30-0D0ECE51793F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D5C93BB-33C7-49A9-8FB1-BA39A8A762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2C31A3F1-5DF7-4E81-A6D2-2C4BD31A7ED3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06F7520-7DBA-42A8-95E7-EE41BB403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76811E-7A35-4D30-8009-92A896172B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1979" y="5251010"/>
            <a:ext cx="989604" cy="9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234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 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6410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87592" y="1"/>
            <a:ext cx="3052567" cy="3219039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31529" y="326305"/>
            <a:ext cx="5271505" cy="10858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29" y="1589361"/>
            <a:ext cx="5271505" cy="4059308"/>
          </a:xfrm>
        </p:spPr>
        <p:txBody>
          <a:bodyPr/>
          <a:lstStyle>
            <a:lvl1pPr marL="304792" marR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133"/>
            </a:lvl1pPr>
            <a:lvl2pPr marL="914377" marR="0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67"/>
            </a:lvl2pPr>
            <a:lvl3pPr marL="1523962" marR="0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3pPr>
            <a:lvl4pPr marL="2133547" marR="0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33"/>
            </a:lvl4pPr>
            <a:lvl5pPr marL="2743131" marR="0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733" b="0" i="0" u="none" strike="noStrike" kern="1200" cap="none" spc="0" normalizeH="0" baseline="0" noProof="0" dirty="0">
                <a:ln>
                  <a:noFill/>
                </a:ln>
                <a:solidFill>
                  <a:srgbClr val="264656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Edit Master text styles</a:t>
            </a:r>
          </a:p>
          <a:p>
            <a:pPr marL="914377" marR="0" lvl="1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64656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Second level</a:t>
            </a:r>
          </a:p>
          <a:p>
            <a:pPr marL="1523962" marR="0" lvl="2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srgbClr val="264656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Third level</a:t>
            </a:r>
          </a:p>
          <a:p>
            <a:pPr marL="2133547" marR="0" lvl="3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4656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Fourth level</a:t>
            </a:r>
          </a:p>
          <a:p>
            <a:pPr marL="2743131" marR="0" lvl="4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264656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Fifth level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1"/>
          </p:nvPr>
        </p:nvSpPr>
        <p:spPr>
          <a:xfrm>
            <a:off x="9140159" y="1"/>
            <a:ext cx="3052567" cy="3219039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/>
          </p:nvPr>
        </p:nvSpPr>
        <p:spPr>
          <a:xfrm>
            <a:off x="6087592" y="3219039"/>
            <a:ext cx="3052567" cy="3175252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9140159" y="3219039"/>
            <a:ext cx="3052567" cy="3175252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884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0" y="-1"/>
            <a:ext cx="6096000" cy="6415516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2757" y="326305"/>
            <a:ext cx="5271504" cy="10858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622757" y="1589360"/>
            <a:ext cx="5271504" cy="4076851"/>
          </a:xfrm>
        </p:spPr>
        <p:txBody>
          <a:bodyPr/>
          <a:lstStyle>
            <a:lvl1pPr marL="304792" marR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133"/>
            </a:lvl1pPr>
            <a:lvl2pPr marL="914377" marR="0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67"/>
            </a:lvl2pPr>
            <a:lvl3pPr marL="1523962" marR="0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3pPr>
            <a:lvl4pPr marL="2133547" marR="0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33"/>
            </a:lvl4pPr>
            <a:lvl5pPr marL="2743131" marR="0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733" b="0" i="0" u="none" strike="noStrike" kern="1200" cap="none" spc="0" normalizeH="0" baseline="0" noProof="0" dirty="0">
                <a:ln>
                  <a:noFill/>
                </a:ln>
                <a:solidFill>
                  <a:srgbClr val="264656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Edit Master text styles</a:t>
            </a:r>
          </a:p>
          <a:p>
            <a:pPr marL="914377" marR="0" lvl="1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64656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Second level</a:t>
            </a:r>
          </a:p>
          <a:p>
            <a:pPr marL="1523962" marR="0" lvl="2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srgbClr val="264656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Third level</a:t>
            </a:r>
          </a:p>
          <a:p>
            <a:pPr marL="2133547" marR="0" lvl="3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4656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Fourth level</a:t>
            </a:r>
          </a:p>
          <a:p>
            <a:pPr marL="2743131" marR="0" lvl="4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264656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3375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0" y="4648749"/>
            <a:ext cx="12192000" cy="2209252"/>
          </a:xfrm>
          <a:prstGeom prst="rect">
            <a:avLst/>
          </a:prstGeom>
          <a:solidFill>
            <a:srgbClr val="264656">
              <a:alpha val="80000"/>
            </a:srgbClr>
          </a:solidFill>
          <a:ln>
            <a:noFill/>
          </a:ln>
        </p:spPr>
        <p:txBody>
          <a:bodyPr lIns="457200" tIns="182880" rIns="457200" bIns="274320" anchor="b" anchorCtr="0">
            <a:noAutofit/>
          </a:bodyPr>
          <a:lstStyle>
            <a:lvl1pPr>
              <a:defRPr lang="en-US" sz="6400" b="0" i="0" kern="7000" cap="all" spc="133" baseline="0" dirty="0">
                <a:solidFill>
                  <a:schemeClr val="bg1"/>
                </a:solidFill>
                <a:latin typeface="HelveticaNeueLT Std Lt" panose="020B0403020202020204" pitchFamily="34" charset="0"/>
                <a:ea typeface="+mj-ea"/>
                <a:cs typeface="Helvetica Neue Light"/>
              </a:defRPr>
            </a:lvl1pPr>
          </a:lstStyle>
          <a:p>
            <a:pPr marL="0" lvl="0" algn="l" defTabSz="609585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34477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31529" y="294404"/>
            <a:ext cx="10928944" cy="705517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TITLE 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631528" y="1149029"/>
            <a:ext cx="5464472" cy="4403156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0"/>
          </p:nvPr>
        </p:nvSpPr>
        <p:spPr>
          <a:xfrm>
            <a:off x="6096000" y="1149027"/>
            <a:ext cx="5464472" cy="4403156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9918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31529" y="294404"/>
            <a:ext cx="10928944" cy="705517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TITLE 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631528" y="1149029"/>
            <a:ext cx="5464472" cy="4403156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0"/>
          </p:nvPr>
        </p:nvSpPr>
        <p:spPr>
          <a:xfrm>
            <a:off x="6096000" y="1149027"/>
            <a:ext cx="5464472" cy="4403156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5874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31529" y="294404"/>
            <a:ext cx="10928944" cy="705517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TITLE 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631528" y="1149029"/>
            <a:ext cx="5464472" cy="4403156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0"/>
          </p:nvPr>
        </p:nvSpPr>
        <p:spPr>
          <a:xfrm>
            <a:off x="6096000" y="1149027"/>
            <a:ext cx="5464472" cy="4403156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2902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31529" y="294404"/>
            <a:ext cx="10928944" cy="705517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TITLE 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631528" y="1149029"/>
            <a:ext cx="5464472" cy="4403156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0"/>
          </p:nvPr>
        </p:nvSpPr>
        <p:spPr>
          <a:xfrm>
            <a:off x="6096000" y="1149027"/>
            <a:ext cx="5464472" cy="4403156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5610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31529" y="294404"/>
            <a:ext cx="10928944" cy="705517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TITLE 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631528" y="1149029"/>
            <a:ext cx="5464472" cy="4403156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0"/>
          </p:nvPr>
        </p:nvSpPr>
        <p:spPr>
          <a:xfrm>
            <a:off x="6096000" y="1149027"/>
            <a:ext cx="5464472" cy="4403156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7445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31529" y="294404"/>
            <a:ext cx="10928944" cy="705517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TITLE 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631528" y="1149029"/>
            <a:ext cx="5464472" cy="4403156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0"/>
          </p:nvPr>
        </p:nvSpPr>
        <p:spPr>
          <a:xfrm>
            <a:off x="6096000" y="1149027"/>
            <a:ext cx="5464472" cy="4403156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1004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31529" y="294404"/>
            <a:ext cx="10928944" cy="705517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TITLE 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631528" y="1149029"/>
            <a:ext cx="5464472" cy="4403156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0"/>
          </p:nvPr>
        </p:nvSpPr>
        <p:spPr>
          <a:xfrm>
            <a:off x="6096000" y="1149027"/>
            <a:ext cx="5464472" cy="4403156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2906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87592" y="-1"/>
            <a:ext cx="6104408" cy="3109433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6087592" y="3109433"/>
            <a:ext cx="6104408" cy="332289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31529" y="326305"/>
            <a:ext cx="5271505" cy="10858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TITLE 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29" y="1589361"/>
            <a:ext cx="5271505" cy="4059308"/>
          </a:xfrm>
        </p:spPr>
        <p:txBody>
          <a:bodyPr/>
          <a:lstStyle>
            <a:lvl1pPr marL="304792" marR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133"/>
            </a:lvl1pPr>
            <a:lvl2pPr marL="914377" marR="0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67"/>
            </a:lvl2pPr>
            <a:lvl3pPr marL="1523962" marR="0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3pPr>
            <a:lvl4pPr marL="2133547" marR="0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33"/>
            </a:lvl4pPr>
            <a:lvl5pPr marL="2743131" marR="0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marL="304792" marR="0" lvl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733" b="0" i="0" u="none" strike="noStrike" kern="1200" cap="none" spc="0" normalizeH="0" baseline="0" noProof="0" dirty="0">
                <a:ln>
                  <a:noFill/>
                </a:ln>
                <a:solidFill>
                  <a:srgbClr val="264656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Edit Master text styles</a:t>
            </a:r>
          </a:p>
          <a:p>
            <a:pPr marL="914377" marR="0" lvl="1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64656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Second level</a:t>
            </a:r>
          </a:p>
          <a:p>
            <a:pPr marL="1523962" marR="0" lvl="2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srgbClr val="264656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Third level</a:t>
            </a:r>
          </a:p>
          <a:p>
            <a:pPr marL="2133547" marR="0" lvl="3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64656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Fourth level</a:t>
            </a:r>
          </a:p>
          <a:p>
            <a:pPr marL="2743131" marR="0" lvl="4" indent="-304792" algn="l" defTabSz="1219170" rtl="0" eaLnBrk="1" fontAlgn="auto" latinLnBrk="0" hangingPunct="1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264656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10469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31529" y="294404"/>
            <a:ext cx="10928944" cy="705517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TITLE 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631528" y="1149029"/>
            <a:ext cx="3666371" cy="4403156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0"/>
          </p:nvPr>
        </p:nvSpPr>
        <p:spPr>
          <a:xfrm>
            <a:off x="7894102" y="1149026"/>
            <a:ext cx="3666372" cy="4403156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1"/>
          </p:nvPr>
        </p:nvSpPr>
        <p:spPr>
          <a:xfrm>
            <a:off x="4297899" y="1149027"/>
            <a:ext cx="3596203" cy="4403156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7606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31529" y="294404"/>
            <a:ext cx="10928944" cy="705517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TITLE 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0"/>
          </p:nvPr>
        </p:nvSpPr>
        <p:spPr>
          <a:xfrm>
            <a:off x="631530" y="1210422"/>
            <a:ext cx="10928943" cy="4403156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679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idx="10" hasCustomPrompt="1"/>
          </p:nvPr>
        </p:nvSpPr>
        <p:spPr>
          <a:xfrm>
            <a:off x="471675" y="394317"/>
            <a:ext cx="11188725" cy="490188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 sz="1467" b="0" i="0" cap="none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defRPr>
            </a:lvl1pPr>
            <a:lvl2pPr>
              <a:defRPr sz="1467" b="0" i="0" cap="none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defRPr>
            </a:lvl2pPr>
            <a:lvl3pPr>
              <a:defRPr sz="1467" b="0" i="0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defRPr>
            </a:lvl3pPr>
            <a:lvl4pPr>
              <a:defRPr sz="1467" b="0" i="0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defRPr>
            </a:lvl4pPr>
            <a:lvl5pPr>
              <a:defRPr sz="1467" b="0" i="0" cap="none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defRPr>
            </a:lvl5pPr>
          </a:lstStyle>
          <a:p>
            <a:pPr lvl="0"/>
            <a:r>
              <a:rPr lang="en-US" dirty="0"/>
              <a:t>Sentence.</a:t>
            </a:r>
          </a:p>
          <a:p>
            <a:pPr lvl="1"/>
            <a:r>
              <a:rPr lang="en-US" dirty="0"/>
              <a:t>Long sentence.</a:t>
            </a:r>
          </a:p>
          <a:p>
            <a:pPr lvl="2"/>
            <a:r>
              <a:rPr lang="en-US" dirty="0"/>
              <a:t>Bullet points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69240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4487333"/>
            <a:ext cx="12202855" cy="2370668"/>
          </a:xfrm>
          <a:solidFill>
            <a:srgbClr val="264656">
              <a:alpha val="80000"/>
            </a:srgbClr>
          </a:solidFill>
          <a:ln>
            <a:noFill/>
          </a:ln>
        </p:spPr>
        <p:txBody>
          <a:bodyPr lIns="457200" tIns="182880" rIns="457200" bIns="274320" anchor="b" anchorCtr="0">
            <a:noAutofit/>
          </a:bodyPr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6400" kern="7000" spc="133" baseline="0">
                <a:solidFill>
                  <a:schemeClr val="bg1"/>
                </a:solidFill>
                <a:latin typeface="HelveticaNeueLT Std Lt" panose="020B0403020202020204" pitchFamily="34" charset="0"/>
              </a:defRPr>
            </a:lvl1pPr>
          </a:lstStyle>
          <a:p>
            <a:r>
              <a:rPr lang="en-US" dirty="0"/>
              <a:t>Aquatic experiences is very long.</a:t>
            </a:r>
          </a:p>
        </p:txBody>
      </p:sp>
    </p:spTree>
    <p:extLst>
      <p:ext uri="{BB962C8B-B14F-4D97-AF65-F5344CB8AC3E}">
        <p14:creationId xmlns:p14="http://schemas.microsoft.com/office/powerpoint/2010/main" val="1274113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 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EB4157-60DB-42DC-99DF-DD876F6D0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2"/>
            <a:ext cx="12192000" cy="2804161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C66339-B230-4BFC-83F7-9EDCD0F44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CDA4DD0-CA3E-4031-AFEE-88698C06C972}"/>
              </a:ext>
            </a:extLst>
          </p:cNvPr>
          <p:cNvSpPr/>
          <p:nvPr userDrawn="1"/>
        </p:nvSpPr>
        <p:spPr>
          <a:xfrm>
            <a:off x="10667999" y="4942390"/>
            <a:ext cx="1392821" cy="134868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7120BA1-BD15-4E68-8F78-38F4BAD3C4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9889" y="1154261"/>
            <a:ext cx="8283615" cy="2387600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F0CFC96-75AC-4ED2-B872-3AB0D28EA2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59888" y="3633936"/>
            <a:ext cx="8283616" cy="1655762"/>
          </a:xfrm>
        </p:spPr>
        <p:txBody>
          <a:bodyPr>
            <a:normAutofit/>
          </a:bodyPr>
          <a:lstStyle>
            <a:lvl1pPr marL="0" indent="0" algn="r">
              <a:buNone/>
              <a:defRPr sz="5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E93102B-4159-4CC4-B936-2534BF1502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67" y="2588849"/>
            <a:ext cx="3037246" cy="168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407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 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5AF20B4-8681-4556-844E-A3239AB98F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2"/>
            <a:ext cx="12192000" cy="2804161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C66339-B230-4BFC-83F7-9EDCD0F44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CDA4DD0-CA3E-4031-AFEE-88698C06C972}"/>
              </a:ext>
            </a:extLst>
          </p:cNvPr>
          <p:cNvSpPr/>
          <p:nvPr userDrawn="1"/>
        </p:nvSpPr>
        <p:spPr>
          <a:xfrm>
            <a:off x="10667999" y="4942390"/>
            <a:ext cx="1392821" cy="134868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7120BA1-BD15-4E68-8F78-38F4BAD3C4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4192" y="643860"/>
            <a:ext cx="8283615" cy="2387600"/>
          </a:xfrm>
        </p:spPr>
        <p:txBody>
          <a:bodyPr anchor="b">
            <a:normAutofit/>
          </a:bodyPr>
          <a:lstStyle>
            <a:lvl1pPr algn="ctr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F0CFC96-75AC-4ED2-B872-3AB0D28EA2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191" y="3123535"/>
            <a:ext cx="8283616" cy="1655762"/>
          </a:xfrm>
        </p:spPr>
        <p:txBody>
          <a:bodyPr>
            <a:normAutofit/>
          </a:bodyPr>
          <a:lstStyle>
            <a:lvl1pPr marL="0" indent="0" algn="ctr">
              <a:buNone/>
              <a:defRPr sz="5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CD4C0E-65F5-4F73-B7BA-550AF4716D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51239" y="5180804"/>
            <a:ext cx="4830487" cy="105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3758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2CA15-6FA8-4C86-B001-8D9A8441D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B837A-63C0-44EB-9358-4C5D7F1BA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557" y="1123506"/>
            <a:ext cx="10515600" cy="480244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DAF68-93D1-4C81-9D58-110F1622D8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6"/>
            <a:ext cx="2743200" cy="365125"/>
          </a:xfrm>
          <a:prstGeom prst="rect">
            <a:avLst/>
          </a:prstGeom>
        </p:spPr>
        <p:txBody>
          <a:bodyPr/>
          <a:lstStyle/>
          <a:p>
            <a:fld id="{B76871F4-098C-46D0-9431-AD7A8FE6D91F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BA193-8D84-4D2E-8B12-A8EDD190C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52A2F1-17C0-445E-9170-14DE982C4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68FBCE-38B4-4206-B693-05583835EA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92" y="6291071"/>
            <a:ext cx="7772415" cy="51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977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B0FE5C6-8E09-4203-8284-2BCE91AA31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2"/>
            <a:ext cx="12192000" cy="28041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17AD94-4574-4FDA-95D8-35D698AAC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3364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F2B85-5EC2-4DCC-8866-B0DA08373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03089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44AC8-8B85-48DD-A86C-53284D76AE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D7DD5E16-DCA7-4975-B17E-72926BA6F44D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D0F4D-3B50-46CE-A284-C6A6DADFB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118B799-F008-4C24-B779-7690D2D50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9E2AEE-E521-4EB8-9548-2A26DE9BE6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92" y="6291071"/>
            <a:ext cx="7772415" cy="51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5620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without He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7AD94-4574-4FDA-95D8-35D698AAC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3364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F2B85-5EC2-4DCC-8866-B0DA08373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03089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44AC8-8B85-48DD-A86C-53284D76AE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D7DD5E16-DCA7-4975-B17E-72926BA6F44D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D0F4D-3B50-46CE-A284-C6A6DADFB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118B799-F008-4C24-B779-7690D2D50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9E2AEE-E521-4EB8-9548-2A26DE9BE6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92" y="6291071"/>
            <a:ext cx="7772415" cy="51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6409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2E5B3-983F-4546-9C95-1B26A0B2A7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123507"/>
            <a:ext cx="5181600" cy="48024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B33D8B-FBB3-4B94-A853-9B4B6E9633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123506"/>
            <a:ext cx="5181600" cy="48024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FA05D2-0985-4575-ABC9-52089F412F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5"/>
            <a:ext cx="2743200" cy="365125"/>
          </a:xfrm>
          <a:prstGeom prst="rect">
            <a:avLst/>
          </a:prstGeom>
        </p:spPr>
        <p:txBody>
          <a:bodyPr/>
          <a:lstStyle/>
          <a:p>
            <a:fld id="{E9A53834-163D-409A-9E5E-733210AA73C4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EEF2475-4535-4E4D-B9BC-E0B10F57B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8CFA7BD-2C84-4D55-943C-27A91E0CD08D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4C19251-CD10-4AB0-BBCB-C96954918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2BF69EA-CEBB-4264-A409-97ACD69805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92" y="6291071"/>
            <a:ext cx="7772415" cy="51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5863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5D872-FF53-41BA-A0F3-5405761DA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672" y="1123507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01182-8AEF-4AE6-A2A2-6D799F77C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7672" y="1947418"/>
            <a:ext cx="5157787" cy="39785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075AC8-6722-404E-9788-992BBD0BD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0084" y="1123507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6CCB1-8CFB-42F9-9555-57D03B263B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0084" y="1947419"/>
            <a:ext cx="5183188" cy="3978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1C55BC-6A0A-478F-A1F8-4233947C35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4"/>
            <a:ext cx="2743200" cy="365125"/>
          </a:xfrm>
          <a:prstGeom prst="rect">
            <a:avLst/>
          </a:prstGeom>
        </p:spPr>
        <p:txBody>
          <a:bodyPr/>
          <a:lstStyle/>
          <a:p>
            <a:fld id="{BBFA6464-FC98-4869-9C02-3E3AD32CD514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9DA85B-F6C1-4414-B134-FFD306BFD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8D0756F-B289-408E-80F5-C52142960F7B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2B64485-BC74-4604-A84D-336C54CD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F58019-0D57-471F-A4C5-02379870F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92" y="6291071"/>
            <a:ext cx="7772415" cy="51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925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01182-8AEF-4AE6-A2A2-6D799F77C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16934" y="1123507"/>
            <a:ext cx="2939440" cy="4802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6CCB1-8CFB-42F9-9555-57D03B263B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33048" y="1123508"/>
            <a:ext cx="2953916" cy="48024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8D0756F-B289-408E-80F5-C52142960F7B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2B64485-BC74-4604-A84D-336C54CD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351A6798-68E9-40A1-9E4B-CBD4EFA965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63638" y="1123508"/>
            <a:ext cx="2953916" cy="48024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89DA563-791C-4346-A511-35AD38085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55092FF-804C-4E20-B573-94E9DE342B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46" y="5925944"/>
            <a:ext cx="2743200" cy="365125"/>
          </a:xfrm>
          <a:prstGeom prst="rect">
            <a:avLst/>
          </a:prstGeom>
        </p:spPr>
        <p:txBody>
          <a:bodyPr/>
          <a:lstStyle/>
          <a:p>
            <a:fld id="{F1B41377-5656-44D4-A777-C3D391A66BE8}" type="datetime1">
              <a:rPr lang="en-US" smtClean="0"/>
              <a:t>6/26/2023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3229A7-D9D3-4E0F-B52C-E0F6BDFE3F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92" y="6291071"/>
            <a:ext cx="7772415" cy="51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087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5D872-FF53-41BA-A0F3-5405761DA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6934" y="1123506"/>
            <a:ext cx="29394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01182-8AEF-4AE6-A2A2-6D799F77C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16934" y="1947417"/>
            <a:ext cx="2939440" cy="39785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075AC8-6722-404E-9788-992BBD0BD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33048" y="1123506"/>
            <a:ext cx="29539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6CCB1-8CFB-42F9-9555-57D03B263B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33048" y="1947418"/>
            <a:ext cx="2953916" cy="3978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8D0756F-B289-408E-80F5-C52142960F7B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2B64485-BC74-4604-A84D-336C54CD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D255D432-427A-48CD-AD20-09F1032A09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63638" y="1123506"/>
            <a:ext cx="29539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351A6798-68E9-40A1-9E4B-CBD4EFA965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63638" y="1947418"/>
            <a:ext cx="2953916" cy="3978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9699E543-3BE5-4DDF-8616-9581900D9D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C1B8E5A4-976C-43A4-9C9D-FB220ACE32A6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AE97AD8B-97BF-4CE1-993B-8C837F43C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730887A-535E-4511-A921-932F7815B9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92" y="6291071"/>
            <a:ext cx="7772415" cy="51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8482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F0467D-DCAF-4AB1-870B-C33AECB40FBE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752A7D9-42A5-42C3-B996-3434F42B6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484E6EC-CC6C-4D17-B0D6-CFE5EAD3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B321B02E-60E1-4403-B4F2-3D4A666C337A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7FFCC21-53ED-412E-A712-34EC6C6C5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13AAB5-9C2E-49AE-AFEF-07B712BD74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92" y="6291071"/>
            <a:ext cx="7772415" cy="51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8338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He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EBCA6E9-9F12-46F1-9A30-0D0ECE51793F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D5C93BB-33C7-49A9-8FB1-BA39A8A762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2C31A3F1-5DF7-4E81-A6D2-2C4BD31A7ED3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06F7520-7DBA-42A8-95E7-EE41BB403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286510-6FB7-4820-A4DE-EFD63741C5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92" y="6291071"/>
            <a:ext cx="7772415" cy="5166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CA560A-05E4-4BD9-A309-894CD6F4DD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2"/>
            <a:ext cx="12192000" cy="280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5908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EBCA6E9-9F12-46F1-9A30-0D0ECE51793F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D5C93BB-33C7-49A9-8FB1-BA39A8A762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2C31A3F1-5DF7-4E81-A6D2-2C4BD31A7ED3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06F7520-7DBA-42A8-95E7-EE41BB403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286510-6FB7-4820-A4DE-EFD63741C5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92" y="6291071"/>
            <a:ext cx="7772415" cy="51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6833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5D872-FF53-41BA-A0F3-5405761DA7D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6897" y="733927"/>
            <a:ext cx="6360945" cy="38958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project location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01182-8AEF-4AE6-A2A2-6D799F77C14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59465" y="1193999"/>
            <a:ext cx="7512935" cy="378310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Aquatic Elements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2B64485-BC74-4604-A84D-336C54CD7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9465" y="238567"/>
            <a:ext cx="6538377" cy="49536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1"/>
            </a:lvl1pPr>
          </a:lstStyle>
          <a:p>
            <a:r>
              <a:rPr lang="en-US" dirty="0"/>
              <a:t>Click to add Project Name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ED1D977-9632-4684-A00D-24636F575DE5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59463" y="4970780"/>
            <a:ext cx="6360945" cy="31852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Project Cost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CAA52B7-3F9F-429D-8995-D049BEB5290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59464" y="5295631"/>
            <a:ext cx="6360945" cy="31852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Aquatics Cost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5874823-B7FF-4404-BB16-F1A907F0693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59465" y="5614159"/>
            <a:ext cx="6360945" cy="31852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Date Completed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639C4421-19E1-4FB3-9064-CCE4DA765AD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66966" y="486247"/>
            <a:ext cx="3865567" cy="263867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project image</a:t>
            </a:r>
          </a:p>
        </p:txBody>
      </p:sp>
      <p:sp>
        <p:nvSpPr>
          <p:cNvPr id="21" name="Picture Placeholder 19">
            <a:extLst>
              <a:ext uri="{FF2B5EF4-FFF2-40B4-BE49-F238E27FC236}">
                <a16:creationId xmlns:a16="http://schemas.microsoft.com/office/drawing/2014/main" id="{907D55D1-DD87-4EA4-8032-43305C250C2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066965" y="3429000"/>
            <a:ext cx="3865567" cy="263867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project image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4F8BDE2C-EA9B-4B88-97A4-6D1E709549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49526" y="6492875"/>
            <a:ext cx="942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C5D6A-9E38-45D1-BB68-36FEDEC2FDD8}" type="datetime1">
              <a:rPr lang="en-US" smtClean="0"/>
              <a:t>6/26/2023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014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C66339-B230-4BFC-83F7-9EDCD0F44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CDA4DD0-CA3E-4031-AFEE-88698C06C972}"/>
              </a:ext>
            </a:extLst>
          </p:cNvPr>
          <p:cNvSpPr/>
          <p:nvPr userDrawn="1"/>
        </p:nvSpPr>
        <p:spPr>
          <a:xfrm>
            <a:off x="10636370" y="5013352"/>
            <a:ext cx="1555630" cy="138077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7120BA1-BD15-4E68-8F78-38F4BAD3C4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9889" y="1154261"/>
            <a:ext cx="8283615" cy="2387600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F0CFC96-75AC-4ED2-B872-3AB0D28EA2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59888" y="3633936"/>
            <a:ext cx="8283616" cy="1655762"/>
          </a:xfrm>
        </p:spPr>
        <p:txBody>
          <a:bodyPr>
            <a:normAutofit/>
          </a:bodyPr>
          <a:lstStyle>
            <a:lvl1pPr marL="0" indent="0" algn="r">
              <a:buNone/>
              <a:defRPr sz="5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E93102B-4159-4CC4-B936-2534BF1502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67" y="2806365"/>
            <a:ext cx="3037246" cy="124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9785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C66339-B230-4BFC-83F7-9EDCD0F44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CDA4DD0-CA3E-4031-AFEE-88698C06C972}"/>
              </a:ext>
            </a:extLst>
          </p:cNvPr>
          <p:cNvSpPr/>
          <p:nvPr userDrawn="1"/>
        </p:nvSpPr>
        <p:spPr>
          <a:xfrm>
            <a:off x="10757140" y="4942390"/>
            <a:ext cx="1434860" cy="139802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7120BA1-BD15-4E68-8F78-38F4BAD3C4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4192" y="643860"/>
            <a:ext cx="8283615" cy="2387600"/>
          </a:xfrm>
        </p:spPr>
        <p:txBody>
          <a:bodyPr anchor="b">
            <a:normAutofit/>
          </a:bodyPr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F0CFC96-75AC-4ED2-B872-3AB0D28EA2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191" y="3123535"/>
            <a:ext cx="8283616" cy="1655762"/>
          </a:xfrm>
        </p:spPr>
        <p:txBody>
          <a:bodyPr>
            <a:normAutofit/>
          </a:bodyPr>
          <a:lstStyle>
            <a:lvl1pPr marL="0" indent="0" algn="ctr">
              <a:buNone/>
              <a:defRPr sz="5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CD4C0E-65F5-4F73-B7BA-550AF4716D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51239" y="5272478"/>
            <a:ext cx="4830487" cy="86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38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2CA15-6FA8-4C86-B001-8D9A8441D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B837A-63C0-44EB-9358-4C5D7F1BA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557" y="1123506"/>
            <a:ext cx="10515600" cy="480244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DAF68-93D1-4C81-9D58-110F1622D8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6"/>
            <a:ext cx="2743200" cy="365125"/>
          </a:xfrm>
          <a:prstGeom prst="rect">
            <a:avLst/>
          </a:prstGeom>
        </p:spPr>
        <p:txBody>
          <a:bodyPr/>
          <a:lstStyle/>
          <a:p>
            <a:fld id="{B76871F4-098C-46D0-9431-AD7A8FE6D91F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BA193-8D84-4D2E-8B12-A8EDD190C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52A2F1-17C0-445E-9170-14DE982C4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9768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7AD94-4574-4FDA-95D8-35D698AAC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3364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F2B85-5EC2-4DCC-8866-B0DA08373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03089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44AC8-8B85-48DD-A86C-53284D76AE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D7DD5E16-DCA7-4975-B17E-72926BA6F44D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D0F4D-3B50-46CE-A284-C6A6DADFB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118B799-F008-4C24-B779-7690D2D50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3796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2E5B3-983F-4546-9C95-1B26A0B2A7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123507"/>
            <a:ext cx="5181600" cy="48024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B33D8B-FBB3-4B94-A853-9B4B6E9633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123506"/>
            <a:ext cx="5181600" cy="48024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FA05D2-0985-4575-ABC9-52089F412F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5"/>
            <a:ext cx="2743200" cy="365125"/>
          </a:xfrm>
          <a:prstGeom prst="rect">
            <a:avLst/>
          </a:prstGeom>
        </p:spPr>
        <p:txBody>
          <a:bodyPr/>
          <a:lstStyle/>
          <a:p>
            <a:fld id="{E9A53834-163D-409A-9E5E-733210AA73C4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EEF2475-4535-4E4D-B9BC-E0B10F57B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8CFA7BD-2C84-4D55-943C-27A91E0CD08D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4C19251-CD10-4AB0-BBCB-C96954918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355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5D872-FF53-41BA-A0F3-5405761DA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672" y="1123507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01182-8AEF-4AE6-A2A2-6D799F77C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7672" y="1947418"/>
            <a:ext cx="5157787" cy="39785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075AC8-6722-404E-9788-992BBD0BD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0084" y="1123507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6CCB1-8CFB-42F9-9555-57D03B263B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0084" y="1947419"/>
            <a:ext cx="5183188" cy="3978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1C55BC-6A0A-478F-A1F8-4233947C35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4"/>
            <a:ext cx="2743200" cy="365125"/>
          </a:xfrm>
          <a:prstGeom prst="rect">
            <a:avLst/>
          </a:prstGeom>
        </p:spPr>
        <p:txBody>
          <a:bodyPr/>
          <a:lstStyle/>
          <a:p>
            <a:fld id="{BBFA6464-FC98-4869-9C02-3E3AD32CD514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9DA85B-F6C1-4414-B134-FFD306BFD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8D0756F-B289-408E-80F5-C52142960F7B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2B64485-BC74-4604-A84D-336C54CD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64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01182-8AEF-4AE6-A2A2-6D799F77C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16934" y="1123507"/>
            <a:ext cx="2939440" cy="4802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6CCB1-8CFB-42F9-9555-57D03B263B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33048" y="1123508"/>
            <a:ext cx="2953916" cy="48024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8D0756F-B289-408E-80F5-C52142960F7B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2B64485-BC74-4604-A84D-336C54CD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351A6798-68E9-40A1-9E4B-CBD4EFA965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63638" y="1123508"/>
            <a:ext cx="2953916" cy="48024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89DA563-791C-4346-A511-35AD38085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55092FF-804C-4E20-B573-94E9DE342B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46" y="5925944"/>
            <a:ext cx="2743200" cy="365125"/>
          </a:xfrm>
          <a:prstGeom prst="rect">
            <a:avLst/>
          </a:prstGeom>
        </p:spPr>
        <p:txBody>
          <a:bodyPr/>
          <a:lstStyle/>
          <a:p>
            <a:fld id="{F1B41377-5656-44D4-A777-C3D391A66BE8}" type="datetime1">
              <a:rPr lang="en-US" smtClean="0"/>
              <a:t>6/26/2023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8835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5D872-FF53-41BA-A0F3-5405761DA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6934" y="1123506"/>
            <a:ext cx="29394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01182-8AEF-4AE6-A2A2-6D799F77C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16934" y="1947417"/>
            <a:ext cx="2939440" cy="39785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075AC8-6722-404E-9788-992BBD0BD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33048" y="1123506"/>
            <a:ext cx="29539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6CCB1-8CFB-42F9-9555-57D03B263B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33048" y="1947418"/>
            <a:ext cx="2953916" cy="3978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8D0756F-B289-408E-80F5-C52142960F7B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2B64485-BC74-4604-A84D-336C54CD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D255D432-427A-48CD-AD20-09F1032A09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63638" y="1123506"/>
            <a:ext cx="29539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351A6798-68E9-40A1-9E4B-CBD4EFA965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63638" y="1947418"/>
            <a:ext cx="2953916" cy="3978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9699E543-3BE5-4DDF-8616-9581900D9D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C1B8E5A4-976C-43A4-9C9D-FB220ACE32A6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AE97AD8B-97BF-4CE1-993B-8C837F43C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4049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F0467D-DCAF-4AB1-870B-C33AECB40FBE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752A7D9-42A5-42C3-B996-3434F42B6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484E6EC-CC6C-4D17-B0D6-CFE5EAD3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B321B02E-60E1-4403-B4F2-3D4A666C337A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7FFCC21-53ED-412E-A712-34EC6C6C5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7158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EBCA6E9-9F12-46F1-9A30-0D0ECE51793F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D5C93BB-33C7-49A9-8FB1-BA39A8A762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2C31A3F1-5DF7-4E81-A6D2-2C4BD31A7ED3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06F7520-7DBA-42A8-95E7-EE41BB403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9782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 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C66339-B230-4BFC-83F7-9EDCD0F44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CDA4DD0-CA3E-4031-AFEE-88698C06C972}"/>
              </a:ext>
            </a:extLst>
          </p:cNvPr>
          <p:cNvSpPr/>
          <p:nvPr userDrawn="1"/>
        </p:nvSpPr>
        <p:spPr>
          <a:xfrm>
            <a:off x="10667999" y="4942390"/>
            <a:ext cx="1392821" cy="134868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7120BA1-BD15-4E68-8F78-38F4BAD3C4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9889" y="1154261"/>
            <a:ext cx="8283615" cy="2387600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F0CFC96-75AC-4ED2-B872-3AB0D28EA2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59888" y="3633936"/>
            <a:ext cx="8283616" cy="1655762"/>
          </a:xfrm>
        </p:spPr>
        <p:txBody>
          <a:bodyPr>
            <a:normAutofit/>
          </a:bodyPr>
          <a:lstStyle>
            <a:lvl1pPr marL="0" indent="0" algn="r">
              <a:buNone/>
              <a:defRPr sz="5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E93102B-4159-4CC4-B936-2534BF1502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67" y="2588849"/>
            <a:ext cx="3037246" cy="168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779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 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C66339-B230-4BFC-83F7-9EDCD0F44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CDA4DD0-CA3E-4031-AFEE-88698C06C972}"/>
              </a:ext>
            </a:extLst>
          </p:cNvPr>
          <p:cNvSpPr/>
          <p:nvPr userDrawn="1"/>
        </p:nvSpPr>
        <p:spPr>
          <a:xfrm>
            <a:off x="10667999" y="4942390"/>
            <a:ext cx="1392821" cy="134868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7120BA1-BD15-4E68-8F78-38F4BAD3C4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4192" y="643860"/>
            <a:ext cx="8283615" cy="2387600"/>
          </a:xfrm>
        </p:spPr>
        <p:txBody>
          <a:bodyPr anchor="b">
            <a:normAutofit/>
          </a:bodyPr>
          <a:lstStyle>
            <a:lvl1pPr algn="ctr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F0CFC96-75AC-4ED2-B872-3AB0D28EA2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191" y="3123535"/>
            <a:ext cx="8283616" cy="1655762"/>
          </a:xfrm>
        </p:spPr>
        <p:txBody>
          <a:bodyPr>
            <a:normAutofit/>
          </a:bodyPr>
          <a:lstStyle>
            <a:lvl1pPr marL="0" indent="0" algn="ctr">
              <a:buNone/>
              <a:defRPr sz="5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CD4C0E-65F5-4F73-B7BA-550AF4716D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51239" y="5180804"/>
            <a:ext cx="4830487" cy="105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181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2CA15-6FA8-4C86-B001-8D9A8441D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B837A-63C0-44EB-9358-4C5D7F1BA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557" y="1123506"/>
            <a:ext cx="10515600" cy="480244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DAF68-93D1-4C81-9D58-110F1622D8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6"/>
            <a:ext cx="2743200" cy="365125"/>
          </a:xfrm>
          <a:prstGeom prst="rect">
            <a:avLst/>
          </a:prstGeom>
        </p:spPr>
        <p:txBody>
          <a:bodyPr/>
          <a:lstStyle/>
          <a:p>
            <a:fld id="{B76871F4-098C-46D0-9431-AD7A8FE6D91F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BA193-8D84-4D2E-8B12-A8EDD190C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52A2F1-17C0-445E-9170-14DE982C4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60601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7AD94-4574-4FDA-95D8-35D698AAC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3364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F2B85-5EC2-4DCC-8866-B0DA08373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03089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44AC8-8B85-48DD-A86C-53284D76AE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D7DD5E16-DCA7-4975-B17E-72926BA6F44D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D0F4D-3B50-46CE-A284-C6A6DADFB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118B799-F008-4C24-B779-7690D2D50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68126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2E5B3-983F-4546-9C95-1B26A0B2A7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123507"/>
            <a:ext cx="5181600" cy="48024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B33D8B-FBB3-4B94-A853-9B4B6E9633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123506"/>
            <a:ext cx="5181600" cy="48024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FA05D2-0985-4575-ABC9-52089F412F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5"/>
            <a:ext cx="2743200" cy="365125"/>
          </a:xfrm>
          <a:prstGeom prst="rect">
            <a:avLst/>
          </a:prstGeom>
        </p:spPr>
        <p:txBody>
          <a:bodyPr/>
          <a:lstStyle/>
          <a:p>
            <a:fld id="{E9A53834-163D-409A-9E5E-733210AA73C4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EEF2475-4535-4E4D-B9BC-E0B10F57B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8CFA7BD-2C84-4D55-943C-27A91E0CD08D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4C19251-CD10-4AB0-BBCB-C96954918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91294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5D872-FF53-41BA-A0F3-5405761DA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672" y="1123507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01182-8AEF-4AE6-A2A2-6D799F77C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7672" y="1947418"/>
            <a:ext cx="5157787" cy="39785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075AC8-6722-404E-9788-992BBD0BD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0084" y="1123507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6CCB1-8CFB-42F9-9555-57D03B263B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0084" y="1947419"/>
            <a:ext cx="5183188" cy="3978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1C55BC-6A0A-478F-A1F8-4233947C35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4"/>
            <a:ext cx="2743200" cy="365125"/>
          </a:xfrm>
          <a:prstGeom prst="rect">
            <a:avLst/>
          </a:prstGeom>
        </p:spPr>
        <p:txBody>
          <a:bodyPr/>
          <a:lstStyle/>
          <a:p>
            <a:fld id="{BBFA6464-FC98-4869-9C02-3E3AD32CD514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9DA85B-F6C1-4414-B134-FFD306BFD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8D0756F-B289-408E-80F5-C52142960F7B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2B64485-BC74-4604-A84D-336C54CD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680013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01182-8AEF-4AE6-A2A2-6D799F77C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16934" y="1123507"/>
            <a:ext cx="2939440" cy="4802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6CCB1-8CFB-42F9-9555-57D03B263B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33048" y="1123508"/>
            <a:ext cx="2953916" cy="48024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8D0756F-B289-408E-80F5-C52142960F7B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2B64485-BC74-4604-A84D-336C54CD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351A6798-68E9-40A1-9E4B-CBD4EFA965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63638" y="1123508"/>
            <a:ext cx="2953916" cy="48024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89DA563-791C-4346-A511-35AD38085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55092FF-804C-4E20-B573-94E9DE342B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46" y="5925944"/>
            <a:ext cx="2743200" cy="365125"/>
          </a:xfrm>
          <a:prstGeom prst="rect">
            <a:avLst/>
          </a:prstGeom>
        </p:spPr>
        <p:txBody>
          <a:bodyPr/>
          <a:lstStyle/>
          <a:p>
            <a:fld id="{F1B41377-5656-44D4-A777-C3D391A66BE8}" type="datetime1">
              <a:rPr lang="en-US" smtClean="0"/>
              <a:t>6/26/2023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3177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5D872-FF53-41BA-A0F3-5405761DA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6934" y="1123506"/>
            <a:ext cx="29394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01182-8AEF-4AE6-A2A2-6D799F77C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16934" y="1947417"/>
            <a:ext cx="2939440" cy="39785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075AC8-6722-404E-9788-992BBD0BD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33048" y="1123506"/>
            <a:ext cx="29539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6CCB1-8CFB-42F9-9555-57D03B263B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33048" y="1947418"/>
            <a:ext cx="2953916" cy="3978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8D0756F-B289-408E-80F5-C52142960F7B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2B64485-BC74-4604-A84D-336C54CD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D255D432-427A-48CD-AD20-09F1032A09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63638" y="1123506"/>
            <a:ext cx="29539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351A6798-68E9-40A1-9E4B-CBD4EFA965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63638" y="1947418"/>
            <a:ext cx="2953916" cy="3978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9699E543-3BE5-4DDF-8616-9581900D9D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C1B8E5A4-976C-43A4-9C9D-FB220ACE32A6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AE97AD8B-97BF-4CE1-993B-8C837F43C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2129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F0467D-DCAF-4AB1-870B-C33AECB40FBE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752A7D9-42A5-42C3-B996-3434F42B6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484E6EC-CC6C-4D17-B0D6-CFE5EAD3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B321B02E-60E1-4403-B4F2-3D4A666C337A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7FFCC21-53ED-412E-A712-34EC6C6C5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22369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EBCA6E9-9F12-46F1-9A30-0D0ECE51793F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D5C93BB-33C7-49A9-8FB1-BA39A8A762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2C31A3F1-5DF7-4E81-A6D2-2C4BD31A7ED3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06F7520-7DBA-42A8-95E7-EE41BB403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5623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3EB0E-FC7D-42EC-B255-AAA181EC5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9889" y="1154261"/>
            <a:ext cx="8283615" cy="2387600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0A9740-C92C-4527-81B0-A3CC18AE0B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59888" y="3633936"/>
            <a:ext cx="8283616" cy="1655762"/>
          </a:xfrm>
        </p:spPr>
        <p:txBody>
          <a:bodyPr>
            <a:normAutofit/>
          </a:bodyPr>
          <a:lstStyle>
            <a:lvl1pPr marL="0" indent="0" algn="r">
              <a:buNone/>
              <a:defRPr sz="5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C66339-B230-4BFC-83F7-9EDCD0F44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2" name="Picture 11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54EB266F-727E-4766-9A69-906B4D590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48" y="2235200"/>
            <a:ext cx="2412973" cy="238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8196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2CA15-6FA8-4C86-B001-8D9A8441D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B837A-63C0-44EB-9358-4C5D7F1BA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557" y="1123506"/>
            <a:ext cx="10515600" cy="4802440"/>
          </a:xfrm>
        </p:spPr>
        <p:txBody>
          <a:bodyPr/>
          <a:lstStyle>
            <a:lvl1pPr>
              <a:defRPr sz="48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DAF68-93D1-4C81-9D58-110F1622D8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6"/>
            <a:ext cx="2743200" cy="365125"/>
          </a:xfrm>
        </p:spPr>
        <p:txBody>
          <a:bodyPr/>
          <a:lstStyle/>
          <a:p>
            <a:fld id="{FA6966A7-8CD4-4471-B91A-EC6FE3DA0AA0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BA193-8D84-4D2E-8B12-A8EDD190C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6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52A2F1-17C0-445E-9170-14DE982C4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52595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7AD94-4574-4FDA-95D8-35D698AAC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336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F2B85-5EC2-4DCC-8866-B0DA08373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9151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44AC8-8B85-48DD-A86C-53284D76AE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</p:spPr>
        <p:txBody>
          <a:bodyPr/>
          <a:lstStyle/>
          <a:p>
            <a:fld id="{A8231C37-10C7-4FD1-B1CB-2321F461FD8E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D0F4D-3B50-46CE-A284-C6A6DADFB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118B799-F008-4C24-B779-7690D2D50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02369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2E5B3-983F-4546-9C95-1B26A0B2A7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123507"/>
            <a:ext cx="5181600" cy="48024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B33D8B-FBB3-4B94-A853-9B4B6E9633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123506"/>
            <a:ext cx="5181600" cy="48024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FA05D2-0985-4575-ABC9-52089F412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98B8F-BD89-4934-AFD1-83BC2FEDC6C6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8C0442-4B70-45EB-BE75-A8086DCF2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EEF2475-4535-4E4D-B9BC-E0B10F57B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8CFA7BD-2C84-4D55-943C-27A91E0CD08D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8615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5D872-FF53-41BA-A0F3-5405761DA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672" y="112350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01182-8AEF-4AE6-A2A2-6D799F77C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7672" y="1947418"/>
            <a:ext cx="5157787" cy="39785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075AC8-6722-404E-9788-992BBD0BD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0084" y="112350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6CCB1-8CFB-42F9-9555-57D03B263B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0084" y="1947419"/>
            <a:ext cx="5183188" cy="39785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1C55BC-6A0A-478F-A1F8-4233947C3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9A77A-E980-40B3-B4D6-D7B28ECD7C63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9DA85B-F6C1-4414-B134-FFD306BFD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8D0756F-B289-408E-80F5-C52142960F7B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2B64485-BC74-4604-A84D-336C54CD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3504115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01182-8AEF-4AE6-A2A2-6D799F77C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16934" y="1123507"/>
            <a:ext cx="2939440" cy="48024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6CCB1-8CFB-42F9-9555-57D03B263B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33048" y="1123508"/>
            <a:ext cx="2953916" cy="48024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1C55BC-6A0A-478F-A1F8-4233947C3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62332-A5E6-47B5-A734-250D500B76D2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9DA85B-F6C1-4414-B134-FFD306BFD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8D0756F-B289-408E-80F5-C52142960F7B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2B64485-BC74-4604-A84D-336C54CD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351A6798-68E9-40A1-9E4B-CBD4EFA965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63638" y="1123508"/>
            <a:ext cx="2953916" cy="48024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554391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5D872-FF53-41BA-A0F3-5405761DA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6934" y="1123506"/>
            <a:ext cx="29394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01182-8AEF-4AE6-A2A2-6D799F77C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16934" y="1947417"/>
            <a:ext cx="2939440" cy="39785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075AC8-6722-404E-9788-992BBD0BD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33048" y="1123506"/>
            <a:ext cx="29539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6CCB1-8CFB-42F9-9555-57D03B263B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33048" y="1947418"/>
            <a:ext cx="2953916" cy="39785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1C55BC-6A0A-478F-A1F8-4233947C3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316D6-148F-4EA8-95ED-5B4F11D5AC1C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9DA85B-F6C1-4414-B134-FFD306BFD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8D0756F-B289-408E-80F5-C52142960F7B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2B64485-BC74-4604-A84D-336C54CD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D255D432-427A-48CD-AD20-09F1032A09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63638" y="1123506"/>
            <a:ext cx="29539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351A6798-68E9-40A1-9E4B-CBD4EFA965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63638" y="1947418"/>
            <a:ext cx="2953916" cy="39785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013079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B56DDF-E0BD-4152-997E-41C265658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53CD-BF2B-49F4-80A3-4F133F8239B8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AA3988-69E3-4A98-8101-52C0C8E4F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F0467D-DCAF-4AB1-870B-C33AECB40FBE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752A7D9-42A5-42C3-B996-3434F42B6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881636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4FDF76-F657-4F54-A941-4E943A8B0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3917B-F4AF-4172-AA1B-184295001A1C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201728-C9C5-4F02-AA7E-E9E702CC6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EBCA6E9-9F12-46F1-9A30-0D0ECE51793F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45515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C66339-B230-4BFC-83F7-9EDCD0F44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CDA4DD0-CA3E-4031-AFEE-88698C06C972}"/>
              </a:ext>
            </a:extLst>
          </p:cNvPr>
          <p:cNvSpPr/>
          <p:nvPr userDrawn="1"/>
        </p:nvSpPr>
        <p:spPr>
          <a:xfrm>
            <a:off x="10667999" y="4942390"/>
            <a:ext cx="1392821" cy="134868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7120BA1-BD15-4E68-8F78-38F4BAD3C4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9889" y="1154261"/>
            <a:ext cx="8283615" cy="2387600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F0CFC96-75AC-4ED2-B872-3AB0D28EA2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59888" y="3633936"/>
            <a:ext cx="8283616" cy="1655762"/>
          </a:xfrm>
        </p:spPr>
        <p:txBody>
          <a:bodyPr>
            <a:normAutofit/>
          </a:bodyPr>
          <a:lstStyle>
            <a:lvl1pPr marL="0" indent="0" algn="r">
              <a:buNone/>
              <a:defRPr sz="5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E93102B-4159-4CC4-B936-2534BF1502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67" y="2568229"/>
            <a:ext cx="3037246" cy="172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862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C66339-B230-4BFC-83F7-9EDCD0F44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CDA4DD0-CA3E-4031-AFEE-88698C06C972}"/>
              </a:ext>
            </a:extLst>
          </p:cNvPr>
          <p:cNvSpPr/>
          <p:nvPr userDrawn="1"/>
        </p:nvSpPr>
        <p:spPr>
          <a:xfrm>
            <a:off x="10667999" y="4942390"/>
            <a:ext cx="1392821" cy="134868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7120BA1-BD15-4E68-8F78-38F4BAD3C4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4192" y="643860"/>
            <a:ext cx="8283615" cy="2387600"/>
          </a:xfrm>
        </p:spPr>
        <p:txBody>
          <a:bodyPr anchor="b">
            <a:normAutofit/>
          </a:bodyPr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F0CFC96-75AC-4ED2-B872-3AB0D28EA2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4191" y="3123535"/>
            <a:ext cx="8283616" cy="1655762"/>
          </a:xfrm>
        </p:spPr>
        <p:txBody>
          <a:bodyPr>
            <a:normAutofit/>
          </a:bodyPr>
          <a:lstStyle>
            <a:lvl1pPr marL="0" indent="0" algn="ctr">
              <a:buNone/>
              <a:defRPr sz="5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3" name="Picture 2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56CD4C0E-65F5-4F73-B7BA-550AF4716D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239" y="5032881"/>
            <a:ext cx="4830487" cy="134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43272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2CA15-6FA8-4C86-B001-8D9A8441D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B837A-63C0-44EB-9358-4C5D7F1BA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557" y="1123506"/>
            <a:ext cx="10515600" cy="480244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DAF68-93D1-4C81-9D58-110F1622D8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6"/>
            <a:ext cx="2743200" cy="365125"/>
          </a:xfrm>
          <a:prstGeom prst="rect">
            <a:avLst/>
          </a:prstGeom>
        </p:spPr>
        <p:txBody>
          <a:bodyPr/>
          <a:lstStyle/>
          <a:p>
            <a:fld id="{B76871F4-098C-46D0-9431-AD7A8FE6D91F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BA193-8D84-4D2E-8B12-A8EDD190C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52A2F1-17C0-445E-9170-14DE982C4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63159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7AD94-4574-4FDA-95D8-35D698AAC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3364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F2B85-5EC2-4DCC-8866-B0DA08373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03089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44AC8-8B85-48DD-A86C-53284D76AE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D7DD5E16-DCA7-4975-B17E-72926BA6F44D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D0F4D-3B50-46CE-A284-C6A6DADFB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118B799-F008-4C24-B779-7690D2D50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/>
          <a:p>
            <a:fld id="{A8E43FEB-584B-4E90-9ED7-CE030A3BB6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06804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2E5B3-983F-4546-9C95-1B26A0B2A7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123507"/>
            <a:ext cx="5181600" cy="48024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B33D8B-FBB3-4B94-A853-9B4B6E9633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123506"/>
            <a:ext cx="5181600" cy="48024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FA05D2-0985-4575-ABC9-52089F412F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5"/>
            <a:ext cx="2743200" cy="365125"/>
          </a:xfrm>
          <a:prstGeom prst="rect">
            <a:avLst/>
          </a:prstGeom>
        </p:spPr>
        <p:txBody>
          <a:bodyPr/>
          <a:lstStyle/>
          <a:p>
            <a:fld id="{E9A53834-163D-409A-9E5E-733210AA73C4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EEF2475-4535-4E4D-B9BC-E0B10F57B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8CFA7BD-2C84-4D55-943C-27A91E0CD08D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4C19251-CD10-4AB0-BBCB-C96954918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38126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5D872-FF53-41BA-A0F3-5405761DA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672" y="1123507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01182-8AEF-4AE6-A2A2-6D799F77C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7672" y="1947418"/>
            <a:ext cx="5157787" cy="39785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075AC8-6722-404E-9788-992BBD0BD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0084" y="1123507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6CCB1-8CFB-42F9-9555-57D03B263B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0084" y="1947419"/>
            <a:ext cx="5183188" cy="3978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1C55BC-6A0A-478F-A1F8-4233947C35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4"/>
            <a:ext cx="2743200" cy="365125"/>
          </a:xfrm>
          <a:prstGeom prst="rect">
            <a:avLst/>
          </a:prstGeom>
        </p:spPr>
        <p:txBody>
          <a:bodyPr/>
          <a:lstStyle/>
          <a:p>
            <a:fld id="{BBFA6464-FC98-4869-9C02-3E3AD32CD514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9DA85B-F6C1-4414-B134-FFD306BFD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5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8D0756F-B289-408E-80F5-C52142960F7B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2B64485-BC74-4604-A84D-336C54CD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2901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01182-8AEF-4AE6-A2A2-6D799F77C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16934" y="1123507"/>
            <a:ext cx="2939440" cy="4802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6CCB1-8CFB-42F9-9555-57D03B263B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33048" y="1123508"/>
            <a:ext cx="2953916" cy="48024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8D0756F-B289-408E-80F5-C52142960F7B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2B64485-BC74-4604-A84D-336C54CD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351A6798-68E9-40A1-9E4B-CBD4EFA965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63638" y="1123508"/>
            <a:ext cx="2953916" cy="48024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89DA563-791C-4346-A511-35AD38085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55092FF-804C-4E20-B573-94E9DE342B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46" y="5925944"/>
            <a:ext cx="2743200" cy="365125"/>
          </a:xfrm>
          <a:prstGeom prst="rect">
            <a:avLst/>
          </a:prstGeom>
        </p:spPr>
        <p:txBody>
          <a:bodyPr/>
          <a:lstStyle/>
          <a:p>
            <a:fld id="{F1B41377-5656-44D4-A777-C3D391A66BE8}" type="datetime1">
              <a:rPr lang="en-US" smtClean="0"/>
              <a:t>6/26/2023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0132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5D872-FF53-41BA-A0F3-5405761DA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6934" y="1123506"/>
            <a:ext cx="29394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01182-8AEF-4AE6-A2A2-6D799F77C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16934" y="1947417"/>
            <a:ext cx="2939440" cy="39785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075AC8-6722-404E-9788-992BBD0BD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33048" y="1123506"/>
            <a:ext cx="29539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6CCB1-8CFB-42F9-9555-57D03B263B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33048" y="1947418"/>
            <a:ext cx="2953916" cy="3978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8D0756F-B289-408E-80F5-C52142960F7B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2B64485-BC74-4604-A84D-336C54CD7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D255D432-427A-48CD-AD20-09F1032A09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63638" y="1123506"/>
            <a:ext cx="29539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351A6798-68E9-40A1-9E4B-CBD4EFA965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63638" y="1947418"/>
            <a:ext cx="2953916" cy="3978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9699E543-3BE5-4DDF-8616-9581900D9D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C1B8E5A4-976C-43A4-9C9D-FB220ACE32A6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AE97AD8B-97BF-4CE1-993B-8C837F43C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18802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F0467D-DCAF-4AB1-870B-C33AECB40FBE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752A7D9-42A5-42C3-B996-3434F42B6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65" y="238566"/>
            <a:ext cx="10515600" cy="8849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484E6EC-CC6C-4D17-B0D6-CFE5EAD3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B321B02E-60E1-4403-B4F2-3D4A666C337A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7FFCC21-53ED-412E-A712-34EC6C6C5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45965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EBCA6E9-9F12-46F1-9A30-0D0ECE51793F}"/>
              </a:ext>
            </a:extLst>
          </p:cNvPr>
          <p:cNvSpPr txBox="1">
            <a:spLocks/>
          </p:cNvSpPr>
          <p:nvPr userDrawn="1"/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626262"/>
                </a:solidFill>
                <a:latin typeface="Gibson Light" panose="020000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8E43FEB-584B-4E90-9ED7-CE030A3BB6A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D5C93BB-33C7-49A9-8FB1-BA39A8A762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/>
          <a:lstStyle/>
          <a:p>
            <a:fld id="{2C31A3F1-5DF7-4E81-A6D2-2C4BD31A7ED3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06F7520-7DBA-42A8-95E7-EE41BB403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594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115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image" Target="../media/image7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image" Target="../media/image15.jpg"/><Relationship Id="rId5" Type="http://schemas.openxmlformats.org/officeDocument/2006/relationships/slideLayout" Target="../slideLayouts/slideLayout6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17.jp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E855EF1-DF93-46EB-9646-F31012D09119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325AE04D-E98E-426D-A8C4-E846B4F2A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7D9F7E5-CDBD-4685-976D-F9B6F2A7D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3B59A4E-0CC1-4444-8C96-6DDCC9FCE5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C5D6A-9E38-45D1-BB68-36FEDEC2FDD8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1612697-344E-4B33-822A-D52BC6C1A4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592594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D1D8B0E-3F22-474E-A5AC-170341C157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rgbClr val="626262"/>
                </a:solidFill>
                <a:latin typeface="Gibson Light" panose="02000000000000000000" pitchFamily="50" charset="0"/>
              </a:defRPr>
            </a:lvl1pPr>
          </a:lstStyle>
          <a:p>
            <a:fld id="{A8E43FEB-584B-4E90-9ED7-CE030A3BB6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289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8" r:id="rId2"/>
    <p:sldLayoutId id="2147483661" r:id="rId3"/>
    <p:sldLayoutId id="2147483703" r:id="rId4"/>
    <p:sldLayoutId id="2147483660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702" r:id="rId12"/>
    <p:sldLayoutId id="2147483725" r:id="rId13"/>
    <p:sldLayoutId id="2147483726" r:id="rId14"/>
    <p:sldLayoutId id="2147483727" r:id="rId15"/>
    <p:sldLayoutId id="2147483730" r:id="rId16"/>
    <p:sldLayoutId id="2147483745" r:id="rId17"/>
    <p:sldLayoutId id="2147483747" r:id="rId18"/>
    <p:sldLayoutId id="2147483749" r:id="rId19"/>
    <p:sldLayoutId id="2147483750" r:id="rId20"/>
    <p:sldLayoutId id="2147483753" r:id="rId21"/>
    <p:sldLayoutId id="2147483754" r:id="rId22"/>
    <p:sldLayoutId id="2147483755" r:id="rId23"/>
    <p:sldLayoutId id="2147483759" r:id="rId24"/>
    <p:sldLayoutId id="2147483760" r:id="rId25"/>
    <p:sldLayoutId id="2147483761" r:id="rId26"/>
    <p:sldLayoutId id="2147483762" r:id="rId27"/>
    <p:sldLayoutId id="2147483763" r:id="rId2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626262"/>
          </a:solidFill>
          <a:latin typeface="Gibson" panose="020000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325AE04D-E98E-426D-A8C4-E846B4F2A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7D9F7E5-CDBD-4685-976D-F9B6F2A7D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3B59A4E-0CC1-4444-8C96-6DDCC9FCE5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C5D6A-9E38-45D1-BB68-36FEDEC2FDD8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1612697-344E-4B33-822A-D52BC6C1A4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592594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D1D8B0E-3F22-474E-A5AC-170341C157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rgbClr val="626262"/>
                </a:solidFill>
                <a:latin typeface="Gibson Light" panose="02000000000000000000" pitchFamily="50" charset="0"/>
              </a:defRPr>
            </a:lvl1pPr>
          </a:lstStyle>
          <a:p>
            <a:fld id="{A8E43FEB-584B-4E90-9ED7-CE030A3BB6A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7481C02-D14D-4856-937E-43BCB7D446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91756" y="5345626"/>
            <a:ext cx="1010050" cy="793775"/>
          </a:xfrm>
          <a:prstGeom prst="rect">
            <a:avLst/>
          </a:prstGeom>
        </p:spPr>
      </p:pic>
      <p:pic>
        <p:nvPicPr>
          <p:cNvPr id="5" name="Picture 4" descr="A picture containing dark, night, night sky&#10;&#10;Description automatically generated">
            <a:extLst>
              <a:ext uri="{FF2B5EF4-FFF2-40B4-BE49-F238E27FC236}">
                <a16:creationId xmlns:a16="http://schemas.microsoft.com/office/drawing/2014/main" id="{10E41800-8D42-4395-ADAB-CE94B935E2F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13529"/>
            <a:ext cx="12192000" cy="394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097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716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715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626262"/>
          </a:solidFill>
          <a:latin typeface="Gibson" panose="020000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E855EF1-DF93-46EB-9646-F31012D0911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4DF1D71-2273-43CC-98AF-28770FCE32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08484"/>
            <a:ext cx="2891589" cy="520486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325AE04D-E98E-426D-A8C4-E846B4F2A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7D9F7E5-CDBD-4685-976D-F9B6F2A7D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3B59A4E-0CC1-4444-8C96-6DDCC9FCE5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249526" y="6492875"/>
            <a:ext cx="942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C5D6A-9E38-45D1-BB68-36FEDEC2FDD8}" type="datetime1">
              <a:rPr lang="en-US" smtClean="0"/>
              <a:t>6/26/2023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19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626262"/>
          </a:solidFill>
          <a:latin typeface="Gibson" panose="020000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325AE04D-E98E-426D-A8C4-E846B4F2A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7D9F7E5-CDBD-4685-976D-F9B6F2A7D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3B59A4E-0CC1-4444-8C96-6DDCC9FCE5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C5D6A-9E38-45D1-BB68-36FEDEC2FDD8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1612697-344E-4B33-822A-D52BC6C1A4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592594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D1D8B0E-3F22-474E-A5AC-170341C157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rgbClr val="626262"/>
                </a:solidFill>
                <a:latin typeface="Gibson Light" panose="02000000000000000000" pitchFamily="50" charset="0"/>
              </a:defRPr>
            </a:lvl1pPr>
          </a:lstStyle>
          <a:p>
            <a:fld id="{A8E43FEB-584B-4E90-9ED7-CE030A3BB6A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07DF051-4399-4EBB-9C0F-408D2D25F8D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291072"/>
            <a:ext cx="12192000" cy="56692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7481C02-D14D-4856-937E-43BCB7D446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01979" y="5251010"/>
            <a:ext cx="989604" cy="9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295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626262"/>
          </a:solidFill>
          <a:latin typeface="Gibson" panose="020000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325AE04D-E98E-426D-A8C4-E846B4F2A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7D9F7E5-CDBD-4685-976D-F9B6F2A7D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3B59A4E-0CC1-4444-8C96-6DDCC9FCE5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C5D6A-9E38-45D1-BB68-36FEDEC2FDD8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1612697-344E-4B33-822A-D52BC6C1A4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592594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D1D8B0E-3F22-474E-A5AC-170341C157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rgbClr val="626262"/>
                </a:solidFill>
                <a:latin typeface="Gibson Light" panose="02000000000000000000" pitchFamily="50" charset="0"/>
              </a:defRPr>
            </a:lvl1pPr>
          </a:lstStyle>
          <a:p>
            <a:fld id="{A8E43FEB-584B-4E90-9ED7-CE030A3BB6A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07DF051-4399-4EBB-9C0F-408D2D25F8D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291072"/>
            <a:ext cx="12192000" cy="56692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7481C02-D14D-4856-937E-43BCB7D446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91756" y="5345626"/>
            <a:ext cx="1010050" cy="79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6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626262"/>
          </a:solidFill>
          <a:latin typeface="Gibson" panose="020000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357D62-A0D8-4305-A45A-FF1942B80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5D718D-B251-46A4-A17C-D1E8ACCD5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47645-5BDB-43D9-9F57-0ACDFB32AA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005A1-8AE9-4C9B-819C-85F86421496C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DDC2F-ACA1-4253-962E-BCBD25CCEC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592594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7FE81C0-0B78-4644-A6F4-3D2ED8C2A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rgbClr val="626262"/>
                </a:solidFill>
                <a:latin typeface="Gibson Light" panose="02000000000000000000" pitchFamily="50" charset="0"/>
              </a:defRPr>
            </a:lvl1pPr>
          </a:lstStyle>
          <a:p>
            <a:fld id="{A8E43FEB-584B-4E90-9ED7-CE030A3BB6A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D4E878-C8DB-41C4-8B1C-C778ECE1E556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6291072"/>
            <a:ext cx="12192000" cy="56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339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7" r:id="rId6"/>
    <p:sldLayoutId id="2147483656" r:id="rId7"/>
    <p:sldLayoutId id="2147483654" r:id="rId8"/>
    <p:sldLayoutId id="2147483655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626262"/>
          </a:solidFill>
          <a:latin typeface="Gibson" panose="020000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325AE04D-E98E-426D-A8C4-E846B4F2A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7D9F7E5-CDBD-4685-976D-F9B6F2A7D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3B59A4E-0CC1-4444-8C96-6DDCC9FCE5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92594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C5D6A-9E38-45D1-BB68-36FEDEC2FDD8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1612697-344E-4B33-822A-D52BC6C1A4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592594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D1D8B0E-3F22-474E-A5AC-170341C157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71453" y="-292"/>
            <a:ext cx="420547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rgbClr val="626262"/>
                </a:solidFill>
                <a:latin typeface="Gibson Light" panose="02000000000000000000" pitchFamily="50" charset="0"/>
              </a:defRPr>
            </a:lvl1pPr>
          </a:lstStyle>
          <a:p>
            <a:fld id="{A8E43FEB-584B-4E90-9ED7-CE030A3BB6A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07DF051-4399-4EBB-9C0F-408D2D25F8D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291072"/>
            <a:ext cx="12192000" cy="566928"/>
          </a:xfrm>
          <a:prstGeom prst="rect">
            <a:avLst/>
          </a:prstGeom>
        </p:spPr>
      </p:pic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57481C02-D14D-4856-937E-43BCB7D446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756" y="5251010"/>
            <a:ext cx="1010050" cy="9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381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626262"/>
          </a:solidFill>
          <a:latin typeface="Gibson" panose="020000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26262"/>
          </a:solidFill>
          <a:latin typeface="Gibson Light" panose="020000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7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84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7" Type="http://schemas.openxmlformats.org/officeDocument/2006/relationships/image" Target="../media/image9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9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24064"/>
            <a:ext cx="12197929" cy="683393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646400"/>
            <a:ext cx="12192000" cy="22116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7" name="Picture 6" descr="logo 2013 - inline positive - 600x108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74" y="5293987"/>
            <a:ext cx="4190069" cy="75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297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FEF4A95E-B38B-41CC-A078-9317B009A1C0}"/>
              </a:ext>
            </a:extLst>
          </p:cNvPr>
          <p:cNvSpPr txBox="1"/>
          <p:nvPr/>
        </p:nvSpPr>
        <p:spPr>
          <a:xfrm>
            <a:off x="6385675" y="1980055"/>
            <a:ext cx="1970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1600" b="1" cap="all" dirty="0">
                <a:solidFill>
                  <a:srgbClr val="26465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Instruction</a:t>
            </a:r>
            <a:r>
              <a:rPr lang="en-US" sz="2000" dirty="0">
                <a:solidFill>
                  <a:prstClr val="black"/>
                </a:solidFill>
                <a:latin typeface="Arial Nova Light"/>
              </a:rPr>
              <a:t>	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10477E-B8B2-4447-8198-C02A09996A2C}"/>
              </a:ext>
            </a:extLst>
          </p:cNvPr>
          <p:cNvSpPr txBox="1"/>
          <p:nvPr/>
        </p:nvSpPr>
        <p:spPr>
          <a:xfrm>
            <a:off x="1267432" y="1992401"/>
            <a:ext cx="1744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1600" b="1" cap="all" dirty="0">
                <a:solidFill>
                  <a:srgbClr val="26465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Recreation</a:t>
            </a:r>
            <a:r>
              <a:rPr lang="en-US" sz="2000" dirty="0">
                <a:solidFill>
                  <a:prstClr val="black"/>
                </a:solidFill>
                <a:latin typeface="Arial Nova Light"/>
              </a:rPr>
              <a:t>	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B1605B-2084-4914-9BDF-2862928D8BDB}"/>
              </a:ext>
            </a:extLst>
          </p:cNvPr>
          <p:cNvSpPr txBox="1"/>
          <p:nvPr/>
        </p:nvSpPr>
        <p:spPr>
          <a:xfrm>
            <a:off x="8593444" y="1981365"/>
            <a:ext cx="2786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1600" b="1" cap="all" dirty="0">
                <a:solidFill>
                  <a:srgbClr val="26465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Wellness &amp; Therapy	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4E460DB-37B3-48F5-870B-0797153EDF7B}"/>
              </a:ext>
            </a:extLst>
          </p:cNvPr>
          <p:cNvGrpSpPr/>
          <p:nvPr/>
        </p:nvGrpSpPr>
        <p:grpSpPr>
          <a:xfrm>
            <a:off x="3635166" y="2423362"/>
            <a:ext cx="1933695" cy="1933695"/>
            <a:chOff x="3302368" y="1606078"/>
            <a:chExt cx="1933694" cy="193369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68D2C3C-D705-429A-B3EB-D0A05CB2A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02368" y="1606078"/>
              <a:ext cx="1933694" cy="1933694"/>
            </a:xfrm>
            <a:prstGeom prst="rect">
              <a:avLst/>
            </a:prstGeom>
          </p:spPr>
        </p:pic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C9AB9D3-1241-4B55-BCB8-C59DB7CE9D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75807" y="1748048"/>
              <a:ext cx="1730923" cy="1730923"/>
            </a:xfrm>
            <a:prstGeom prst="ellipse">
              <a:avLst/>
            </a:prstGeom>
            <a:noFill/>
            <a:ln w="76200">
              <a:solidFill>
                <a:srgbClr val="235E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 dirty="0">
                <a:solidFill>
                  <a:prstClr val="white"/>
                </a:solidFill>
                <a:latin typeface="Arial Nova Light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DF6A9B9-DBC9-44FD-B7B6-1C0F52F84B3A}"/>
              </a:ext>
            </a:extLst>
          </p:cNvPr>
          <p:cNvGrpSpPr/>
          <p:nvPr/>
        </p:nvGrpSpPr>
        <p:grpSpPr>
          <a:xfrm>
            <a:off x="9121024" y="2558015"/>
            <a:ext cx="1730923" cy="1730923"/>
            <a:chOff x="3379865" y="4080737"/>
            <a:chExt cx="1730923" cy="1730923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19489EC-EA68-437F-8320-4C73537875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79865" y="4080737"/>
              <a:ext cx="1730923" cy="1730923"/>
            </a:xfrm>
            <a:prstGeom prst="ellipse">
              <a:avLst/>
            </a:prstGeom>
            <a:noFill/>
            <a:ln w="76200">
              <a:solidFill>
                <a:srgbClr val="235E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 dirty="0">
                <a:solidFill>
                  <a:prstClr val="white"/>
                </a:solidFill>
                <a:latin typeface="Arial Nova Light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B84E242-354B-4D19-AB8A-F75E00F14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92238" y="4490213"/>
              <a:ext cx="1353954" cy="1134341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28514DC-7327-412A-9EF8-02425C5D0CC9}"/>
              </a:ext>
            </a:extLst>
          </p:cNvPr>
          <p:cNvGrpSpPr/>
          <p:nvPr/>
        </p:nvGrpSpPr>
        <p:grpSpPr>
          <a:xfrm>
            <a:off x="1191981" y="2563537"/>
            <a:ext cx="1730923" cy="1730923"/>
            <a:chOff x="469681" y="1983336"/>
            <a:chExt cx="1730923" cy="1730923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E553D2E-3E1D-4D22-B34F-4BDEDE61E5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9681" y="1983336"/>
              <a:ext cx="1730923" cy="1730923"/>
            </a:xfrm>
            <a:prstGeom prst="ellipse">
              <a:avLst/>
            </a:prstGeom>
            <a:noFill/>
            <a:ln w="76200">
              <a:solidFill>
                <a:srgbClr val="235E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 dirty="0">
                <a:solidFill>
                  <a:prstClr val="white"/>
                </a:solidFill>
                <a:latin typeface="Arial Nova Light"/>
              </a:endParaRPr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C9CABAAA-A463-4DAC-BABE-FC064D15E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183" y="2011681"/>
              <a:ext cx="1671917" cy="1686518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7486F8E-BFC3-42B4-9EFE-97997CB96F79}"/>
              </a:ext>
            </a:extLst>
          </p:cNvPr>
          <p:cNvGrpSpPr/>
          <p:nvPr/>
        </p:nvGrpSpPr>
        <p:grpSpPr>
          <a:xfrm>
            <a:off x="6479481" y="2564953"/>
            <a:ext cx="1730923" cy="1730923"/>
            <a:chOff x="501805" y="4036752"/>
            <a:chExt cx="1730923" cy="1730923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3E667EB-5ECA-492F-AE43-CB028AD709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1805" y="4036752"/>
              <a:ext cx="1730923" cy="1730923"/>
            </a:xfrm>
            <a:prstGeom prst="ellipse">
              <a:avLst/>
            </a:prstGeom>
            <a:noFill/>
            <a:ln w="76200">
              <a:solidFill>
                <a:srgbClr val="235E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 dirty="0">
                <a:solidFill>
                  <a:prstClr val="white"/>
                </a:solidFill>
                <a:latin typeface="Arial Nova Light"/>
              </a:endParaRP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06CE6FDD-AA24-477F-8F5C-280831CFE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3512" y="4275409"/>
              <a:ext cx="1023246" cy="125361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3600EF4-1399-41DD-8E64-08A2EAD68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AQUATIC USER GROUPS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E34C7F6-2635-4229-93C9-864B16BFE996}"/>
              </a:ext>
            </a:extLst>
          </p:cNvPr>
          <p:cNvSpPr txBox="1"/>
          <p:nvPr/>
        </p:nvSpPr>
        <p:spPr>
          <a:xfrm>
            <a:off x="3545893" y="1985079"/>
            <a:ext cx="205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1600" b="1" cap="all" dirty="0">
                <a:solidFill>
                  <a:srgbClr val="26465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Competition</a:t>
            </a:r>
            <a:r>
              <a:rPr lang="en-US" sz="2000" dirty="0">
                <a:solidFill>
                  <a:prstClr val="black"/>
                </a:solidFill>
                <a:latin typeface="Arial Nova Light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241309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a-KidsPlayingFountain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Aquatics can </a:t>
            </a:r>
            <a:br>
              <a:rPr lang="en-US" dirty="0"/>
            </a:br>
            <a:r>
              <a:rPr lang="en-US" dirty="0"/>
              <a:t>transform us</a:t>
            </a:r>
          </a:p>
        </p:txBody>
      </p:sp>
    </p:spTree>
    <p:extLst>
      <p:ext uri="{BB962C8B-B14F-4D97-AF65-F5344CB8AC3E}">
        <p14:creationId xmlns:p14="http://schemas.microsoft.com/office/powerpoint/2010/main" val="4047288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31529" y="326305"/>
            <a:ext cx="5271505" cy="1085863"/>
          </a:xfrm>
        </p:spPr>
        <p:txBody>
          <a:bodyPr/>
          <a:lstStyle/>
          <a:p>
            <a:r>
              <a:rPr lang="en-US"/>
              <a:t>Identifying Your Key Aquatic Users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half" idx="2"/>
          </p:nvPr>
        </p:nvSpPr>
        <p:spPr>
          <a:xfrm>
            <a:off x="631529" y="1589361"/>
            <a:ext cx="5271505" cy="4059308"/>
          </a:xfrm>
        </p:spPr>
        <p:txBody>
          <a:bodyPr/>
          <a:lstStyle/>
          <a:p>
            <a:r>
              <a:rPr lang="en-US"/>
              <a:t>Competition</a:t>
            </a:r>
          </a:p>
          <a:p>
            <a:r>
              <a:rPr lang="en-US"/>
              <a:t>Recreation</a:t>
            </a:r>
          </a:p>
          <a:p>
            <a:r>
              <a:rPr lang="en-US"/>
              <a:t>Instructional</a:t>
            </a:r>
          </a:p>
          <a:p>
            <a:r>
              <a:rPr lang="en-US"/>
              <a:t>Wellness and Therapy</a:t>
            </a:r>
          </a:p>
          <a:p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87593" y="1"/>
            <a:ext cx="3052567" cy="3219039"/>
          </a:xfrm>
        </p:spPr>
      </p:pic>
      <p:pic>
        <p:nvPicPr>
          <p:cNvPr id="7" name="Picture Placeholder 6"/>
          <p:cNvPicPr>
            <a:picLocks noGrp="1" noChangeAspect="1"/>
          </p:cNvPicPr>
          <p:nvPr>
            <p:ph type="pic" idx="1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40159" y="1"/>
            <a:ext cx="3052567" cy="3219039"/>
          </a:xfrm>
        </p:spPr>
      </p:pic>
      <p:pic>
        <p:nvPicPr>
          <p:cNvPr id="11" name="Picture Placeholder 10"/>
          <p:cNvPicPr>
            <a:picLocks noGrp="1" noChangeAspect="1"/>
          </p:cNvPicPr>
          <p:nvPr>
            <p:ph type="pic" idx="13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40159" y="3219039"/>
            <a:ext cx="3052567" cy="3175252"/>
          </a:xfrm>
        </p:spPr>
      </p:pic>
      <p:pic>
        <p:nvPicPr>
          <p:cNvPr id="19" name="Picture Placeholder 18"/>
          <p:cNvPicPr>
            <a:picLocks noGrp="1" noChangeAspect="1"/>
          </p:cNvPicPr>
          <p:nvPr>
            <p:ph type="pic" idx="12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58174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y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</a:t>
            </a:r>
          </a:p>
        </p:txBody>
      </p:sp>
    </p:spTree>
    <p:extLst>
      <p:ext uri="{BB962C8B-B14F-4D97-AF65-F5344CB8AC3E}">
        <p14:creationId xmlns:p14="http://schemas.microsoft.com/office/powerpoint/2010/main" val="3476623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35" name="Rectangle 23"/>
          <p:cNvSpPr>
            <a:spLocks noChangeArrowheads="1"/>
          </p:cNvSpPr>
          <p:nvPr/>
        </p:nvSpPr>
        <p:spPr bwMode="auto">
          <a:xfrm>
            <a:off x="7211232" y="5472115"/>
            <a:ext cx="3276600" cy="776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1467" i="1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Pool Relationship Diagram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2757" y="326304"/>
            <a:ext cx="5271504" cy="1263056"/>
          </a:xfrm>
        </p:spPr>
        <p:txBody>
          <a:bodyPr/>
          <a:lstStyle/>
          <a:p>
            <a:r>
              <a:rPr lang="en-US" dirty="0"/>
              <a:t>Public Sector Aquatics…Where we are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Times they are a changing…</a:t>
            </a:r>
          </a:p>
          <a:p>
            <a:pPr lvl="1"/>
            <a:r>
              <a:rPr lang="en-US" dirty="0"/>
              <a:t>1950’s to 1980’s pools have become  functionally and financially obsolete </a:t>
            </a:r>
          </a:p>
          <a:p>
            <a:pPr lvl="1"/>
            <a:r>
              <a:rPr lang="en-US" dirty="0"/>
              <a:t>Focus on families  - not competition and kids</a:t>
            </a:r>
          </a:p>
          <a:p>
            <a:pPr lvl="1"/>
            <a:r>
              <a:rPr lang="en-US" dirty="0"/>
              <a:t>Pay for play</a:t>
            </a:r>
          </a:p>
          <a:p>
            <a:r>
              <a:rPr lang="en-US" dirty="0"/>
              <a:t>The modern outdoor pool…</a:t>
            </a:r>
          </a:p>
          <a:p>
            <a:pPr lvl="1"/>
            <a:r>
              <a:rPr lang="en-US" dirty="0"/>
              <a:t>Tot areas</a:t>
            </a:r>
          </a:p>
          <a:p>
            <a:pPr lvl="1"/>
            <a:r>
              <a:rPr lang="en-US" dirty="0"/>
              <a:t>Family areas</a:t>
            </a:r>
          </a:p>
          <a:p>
            <a:pPr lvl="1"/>
            <a:r>
              <a:rPr lang="en-US" dirty="0"/>
              <a:t>Teen areas</a:t>
            </a:r>
          </a:p>
          <a:p>
            <a:pPr lvl="1"/>
            <a:r>
              <a:rPr lang="en-US" dirty="0"/>
              <a:t>Learn to swim</a:t>
            </a:r>
          </a:p>
          <a:p>
            <a:pPr lvl="1"/>
            <a:r>
              <a:rPr lang="en-US" dirty="0"/>
              <a:t>Spray / Play Areas</a:t>
            </a:r>
          </a:p>
          <a:p>
            <a:endParaRPr lang="en-US" dirty="0"/>
          </a:p>
        </p:txBody>
      </p:sp>
      <p:pic>
        <p:nvPicPr>
          <p:cNvPr id="9" name="Picture 22" descr="BUBBLE2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6457" b="-32465"/>
          <a:stretch/>
        </p:blipFill>
        <p:spPr bwMode="auto"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404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Aquatic User Expectations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Multiple programming opportunities</a:t>
            </a:r>
          </a:p>
          <a:p>
            <a:r>
              <a:rPr lang="en-US" dirty="0"/>
              <a:t>Entertainment value</a:t>
            </a:r>
          </a:p>
          <a:p>
            <a:r>
              <a:rPr lang="en-US" dirty="0"/>
              <a:t>Extreme features</a:t>
            </a:r>
          </a:p>
          <a:p>
            <a:r>
              <a:rPr lang="en-US" dirty="0"/>
              <a:t>Increased customer service</a:t>
            </a:r>
          </a:p>
          <a:p>
            <a:r>
              <a:rPr lang="en-US" dirty="0"/>
              <a:t>Vision and expectations vary amongst age groups</a:t>
            </a:r>
          </a:p>
          <a:p>
            <a:endParaRPr lang="en-US" dirty="0"/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458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 the Community Expectations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Opportunity Driven</a:t>
            </a:r>
          </a:p>
          <a:p>
            <a:pPr lvl="1"/>
            <a:r>
              <a:rPr lang="en-US" dirty="0"/>
              <a:t>Every child learn to swim</a:t>
            </a:r>
          </a:p>
          <a:p>
            <a:pPr lvl="1"/>
            <a:r>
              <a:rPr lang="en-US" dirty="0"/>
              <a:t>Provide an opportunity for community aquatic recreation to all residents</a:t>
            </a:r>
          </a:p>
          <a:p>
            <a:r>
              <a:rPr lang="en-US" dirty="0"/>
              <a:t>Economic Driven</a:t>
            </a:r>
          </a:p>
          <a:p>
            <a:pPr lvl="1"/>
            <a:r>
              <a:rPr lang="en-US" dirty="0"/>
              <a:t>Revenue generation</a:t>
            </a:r>
          </a:p>
          <a:p>
            <a:pPr lvl="1"/>
            <a:r>
              <a:rPr lang="en-US" dirty="0"/>
              <a:t>Increase in property values</a:t>
            </a:r>
          </a:p>
          <a:p>
            <a:pPr lvl="1"/>
            <a:r>
              <a:rPr lang="en-US" dirty="0"/>
              <a:t>Business partnership opportunities</a:t>
            </a:r>
          </a:p>
          <a:p>
            <a:endParaRPr lang="en-US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21478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192001" cy="6836705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4648747"/>
            <a:ext cx="12192000" cy="2209252"/>
          </a:xfrm>
        </p:spPr>
        <p:txBody>
          <a:bodyPr/>
          <a:lstStyle/>
          <a:p>
            <a:r>
              <a:rPr lang="en-US" dirty="0"/>
              <a:t>VISION AND  EXPECTATIONS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48112" y="6291734"/>
            <a:ext cx="210760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cap="all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child’s Vision</a:t>
            </a:r>
          </a:p>
        </p:txBody>
      </p:sp>
    </p:spTree>
    <p:extLst>
      <p:ext uri="{BB962C8B-B14F-4D97-AF65-F5344CB8AC3E}">
        <p14:creationId xmlns:p14="http://schemas.microsoft.com/office/powerpoint/2010/main" val="1807539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4648749"/>
            <a:ext cx="12192000" cy="2209252"/>
          </a:xfrm>
        </p:spPr>
        <p:txBody>
          <a:bodyPr/>
          <a:lstStyle/>
          <a:p>
            <a:r>
              <a:rPr lang="en-US" dirty="0"/>
              <a:t>VISION and   EXPECTATIONS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48112" y="6291734"/>
            <a:ext cx="210760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cap="all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Adult’s Vision</a:t>
            </a:r>
          </a:p>
        </p:txBody>
      </p:sp>
    </p:spTree>
    <p:extLst>
      <p:ext uri="{BB962C8B-B14F-4D97-AF65-F5344CB8AC3E}">
        <p14:creationId xmlns:p14="http://schemas.microsoft.com/office/powerpoint/2010/main" val="3575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an Experience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Prioritize Aquatic Users Needs</a:t>
            </a:r>
          </a:p>
          <a:p>
            <a:r>
              <a:rPr lang="en-US" dirty="0"/>
              <a:t>Zoning</a:t>
            </a:r>
          </a:p>
          <a:p>
            <a:pPr lvl="1"/>
            <a:r>
              <a:rPr lang="en-US" dirty="0"/>
              <a:t>Age/User Groups</a:t>
            </a:r>
          </a:p>
          <a:p>
            <a:pPr lvl="1"/>
            <a:r>
              <a:rPr lang="en-US" dirty="0"/>
              <a:t>Active and Passive Spaces</a:t>
            </a:r>
          </a:p>
          <a:p>
            <a:r>
              <a:rPr lang="en-US" dirty="0"/>
              <a:t>Image/Aesthetics/Finishes</a:t>
            </a:r>
          </a:p>
          <a:p>
            <a:r>
              <a:rPr lang="en-US" dirty="0"/>
              <a:t>Theming</a:t>
            </a:r>
          </a:p>
          <a:p>
            <a:r>
              <a:rPr lang="en-US" dirty="0"/>
              <a:t>Creative Design Process</a:t>
            </a:r>
          </a:p>
          <a:p>
            <a:endParaRPr lang="en-US" dirty="0"/>
          </a:p>
        </p:txBody>
      </p:sp>
      <p:pic>
        <p:nvPicPr>
          <p:cNvPr id="20" name="Picture 14" descr="Texas Tech professional (1)"/>
          <p:cNvPicPr>
            <a:picLocks noGrp="1" noChangeAspect="1" noChangeArrowheads="1"/>
          </p:cNvPicPr>
          <p:nvPr>
            <p:ph type="pic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7533" y="3109385"/>
            <a:ext cx="6104467" cy="332316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" name="Picture 9" descr="I:\Evergreen Waterpark\Evergreen Waterpark Prof (3)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7533" y="0"/>
            <a:ext cx="6104467" cy="310938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313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Recreation users</a:t>
            </a:r>
          </a:p>
        </p:txBody>
      </p:sp>
    </p:spTree>
    <p:extLst>
      <p:ext uri="{BB962C8B-B14F-4D97-AF65-F5344CB8AC3E}">
        <p14:creationId xmlns:p14="http://schemas.microsoft.com/office/powerpoint/2010/main" val="255198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Recreation User Program Needs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Age Specific Opportunities</a:t>
            </a:r>
          </a:p>
          <a:p>
            <a:r>
              <a:rPr lang="en-US" dirty="0"/>
              <a:t>Varying Water Depth Requirements</a:t>
            </a:r>
          </a:p>
          <a:p>
            <a:r>
              <a:rPr lang="en-US" dirty="0"/>
              <a:t>Combination of Active and Passive Water</a:t>
            </a:r>
          </a:p>
          <a:p>
            <a:r>
              <a:rPr lang="en-US" dirty="0"/>
              <a:t>Maximizing Open Water Spaces</a:t>
            </a:r>
          </a:p>
          <a:p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949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Waterslides</a:t>
            </a:r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" name="Picture Placeholder 9"/>
          <p:cNvPicPr>
            <a:picLocks noGrp="1" noChangeAspect="1"/>
          </p:cNvPicPr>
          <p:nvPr>
            <p:ph type="pic" idx="10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731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Kiddie Waterslides</a:t>
            </a: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2" name="Picture Placeholder 11"/>
          <p:cNvPicPr>
            <a:picLocks noGrp="1" noChangeAspect="1"/>
          </p:cNvPicPr>
          <p:nvPr>
            <p:ph type="pic" idx="10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496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F0474-C1B3-45AC-8927-89E1166E3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Extreme Slides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BBD0937-2F35-4B23-AAFB-73ADE3EAE96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0F262059-108C-4F33-ACC0-9916A4467167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444111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88863" y="-44411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200">
                <a:solidFill>
                  <a:srgbClr val="626262"/>
                </a:solidFill>
                <a:latin typeface="Gibson" panose="02000000000000000000" pitchFamily="50" charset="0"/>
                <a:ea typeface="+mj-ea"/>
                <a:cs typeface="+mj-cs"/>
              </a:defRPr>
            </a:lvl1pPr>
          </a:lstStyle>
          <a:p>
            <a:r>
              <a:rPr lang="en-US" altLang="en-US" dirty="0"/>
              <a:t>SLIDEBOARDING</a:t>
            </a:r>
          </a:p>
        </p:txBody>
      </p:sp>
      <p:sp>
        <p:nvSpPr>
          <p:cNvPr id="3" name="Content Placeholder 2"/>
          <p:cNvSpPr>
            <a:spLocks/>
          </p:cNvSpPr>
          <p:nvPr/>
        </p:nvSpPr>
        <p:spPr bwMode="auto">
          <a:xfrm>
            <a:off x="1185333" y="1592266"/>
            <a:ext cx="5029200" cy="389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 marL="76197" indent="0">
              <a:buNone/>
            </a:pPr>
            <a:endParaRPr lang="en-US" altLang="en-US" sz="1600" b="1" dirty="0">
              <a:solidFill>
                <a:srgbClr val="17375E"/>
              </a:solidFill>
              <a:latin typeface="Helvetica Neue"/>
              <a:cs typeface="Helvetica Neue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8863" y="1109599"/>
            <a:ext cx="10766479" cy="2686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  <a:spcBef>
                <a:spcPct val="20000"/>
              </a:spcBef>
            </a:pPr>
            <a:r>
              <a:rPr lang="en-US" sz="1867" dirty="0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rPr>
              <a:t>Waterslide and Video Game combined</a:t>
            </a:r>
          </a:p>
          <a:p>
            <a:pPr marL="0" lvl="1">
              <a:lnSpc>
                <a:spcPct val="90000"/>
              </a:lnSpc>
              <a:spcBef>
                <a:spcPct val="20000"/>
              </a:spcBef>
            </a:pPr>
            <a:r>
              <a:rPr lang="en-US" sz="1867" dirty="0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rPr>
              <a:t>Additional revenue generation</a:t>
            </a:r>
          </a:p>
          <a:p>
            <a:pPr marL="380990" lvl="1" indent="-38099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rPr>
              <a:t>Draws in teen population</a:t>
            </a:r>
          </a:p>
          <a:p>
            <a:pPr marL="380990" lvl="1" indent="-38099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rPr>
              <a:t>Allows you to capture their information</a:t>
            </a:r>
          </a:p>
          <a:p>
            <a:pPr marL="380990" lvl="1" indent="-38099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rPr>
              <a:t>Impromptu tournaments on low attendance days</a:t>
            </a:r>
          </a:p>
          <a:p>
            <a:pPr marL="228589" indent="-228589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17375E"/>
              </a:solidFill>
              <a:latin typeface="Helvetica Neue"/>
              <a:cs typeface="Helvetica Neue"/>
            </a:endParaRPr>
          </a:p>
          <a:p>
            <a:pPr marL="228589" indent="-228589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467" dirty="0">
              <a:solidFill>
                <a:srgbClr val="17375E"/>
              </a:solidFill>
              <a:latin typeface="Helvetica Neue"/>
              <a:cs typeface="Helvetica Neue"/>
            </a:endParaRPr>
          </a:p>
          <a:p>
            <a:pPr lvl="0">
              <a:spcBef>
                <a:spcPct val="20000"/>
              </a:spcBef>
            </a:pPr>
            <a:endParaRPr lang="en-US" sz="1467" dirty="0">
              <a:solidFill>
                <a:srgbClr val="17375E"/>
              </a:solidFill>
              <a:latin typeface="Helvetica Neue"/>
              <a:cs typeface="Helvetica Neue"/>
            </a:endParaRPr>
          </a:p>
          <a:p>
            <a:pPr marL="457178" indent="-457178">
              <a:spcBef>
                <a:spcPct val="20000"/>
              </a:spcBef>
              <a:buFont typeface="Arial"/>
              <a:buChar char="•"/>
            </a:pPr>
            <a:endParaRPr lang="en-US" sz="1467" dirty="0">
              <a:solidFill>
                <a:srgbClr val="17375E"/>
              </a:solidFill>
              <a:latin typeface="Helvetica Neue"/>
              <a:cs typeface="Helvetica Neue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69854" y="3157465"/>
            <a:ext cx="11806772" cy="2302883"/>
            <a:chOff x="249863" y="3376026"/>
            <a:chExt cx="11806772" cy="2302883"/>
          </a:xfrm>
        </p:grpSpPr>
        <p:pic>
          <p:nvPicPr>
            <p:cNvPr id="1026" name="Picture 2" descr="http://www.midwestmeetings.com/uploads/8/0/6/5/8065227/37133_orig.jpg?25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863" y="3376026"/>
              <a:ext cx="3450070" cy="23021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https://eventcity.files.wordpress.com/2015/06/slideboarding_header3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9933" y="3376026"/>
              <a:ext cx="4987925" cy="2302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https://pbs.twimg.com/media/CYesaZsWEAEoDnD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687858" y="3376026"/>
              <a:ext cx="3368777" cy="23021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788484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75263" y="1436510"/>
            <a:ext cx="6202166" cy="3491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9C252BF0-0B7A-40CC-9853-4734A6BF7B88}"/>
              </a:ext>
            </a:extLst>
          </p:cNvPr>
          <p:cNvSpPr txBox="1">
            <a:spLocks noChangeArrowheads="1"/>
          </p:cNvSpPr>
          <p:nvPr/>
        </p:nvSpPr>
        <p:spPr>
          <a:xfrm>
            <a:off x="288863" y="-44411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200">
                <a:solidFill>
                  <a:srgbClr val="626262"/>
                </a:solidFill>
                <a:latin typeface="Gibson" panose="02000000000000000000" pitchFamily="50" charset="0"/>
                <a:ea typeface="+mj-ea"/>
                <a:cs typeface="+mj-cs"/>
              </a:defRPr>
            </a:lvl1pPr>
          </a:lstStyle>
          <a:p>
            <a:r>
              <a:rPr lang="en-US" altLang="en-US" dirty="0"/>
              <a:t>High Fly Slide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B89E24-26E9-4CB5-AB63-F89A10A4AC9E}"/>
              </a:ext>
            </a:extLst>
          </p:cNvPr>
          <p:cNvSpPr/>
          <p:nvPr/>
        </p:nvSpPr>
        <p:spPr>
          <a:xfrm>
            <a:off x="545717" y="1530838"/>
            <a:ext cx="4796845" cy="237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  <a:spcBef>
                <a:spcPct val="20000"/>
              </a:spcBef>
            </a:pPr>
            <a:r>
              <a:rPr lang="en-US" sz="1867" dirty="0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rPr>
              <a:t>Simulates “ski-jumping” sensation</a:t>
            </a:r>
          </a:p>
          <a:p>
            <a:pPr marL="380990" lvl="1" indent="-38099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rPr>
              <a:t>Unique attraction</a:t>
            </a:r>
          </a:p>
          <a:p>
            <a:pPr marL="380990" lvl="1" indent="-38099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rPr>
              <a:t>Padding landing zone</a:t>
            </a:r>
          </a:p>
          <a:p>
            <a:pPr marL="380990" lvl="1" indent="-38099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rPr>
              <a:t>Distance measurements</a:t>
            </a:r>
          </a:p>
          <a:p>
            <a:pPr marL="228589" indent="-228589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17375E"/>
              </a:solidFill>
              <a:latin typeface="Helvetica Neue"/>
              <a:cs typeface="Helvetica Neue"/>
            </a:endParaRPr>
          </a:p>
          <a:p>
            <a:pPr marL="228589" indent="-228589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467" dirty="0">
              <a:solidFill>
                <a:srgbClr val="17375E"/>
              </a:solidFill>
              <a:latin typeface="Helvetica Neue"/>
              <a:cs typeface="Helvetica Neue"/>
            </a:endParaRPr>
          </a:p>
          <a:p>
            <a:pPr lvl="0">
              <a:spcBef>
                <a:spcPct val="20000"/>
              </a:spcBef>
            </a:pPr>
            <a:endParaRPr lang="en-US" sz="1467" dirty="0">
              <a:solidFill>
                <a:srgbClr val="17375E"/>
              </a:solidFill>
              <a:latin typeface="Helvetica Neue"/>
              <a:cs typeface="Helvetica Neue"/>
            </a:endParaRPr>
          </a:p>
          <a:p>
            <a:pPr marL="457178" indent="-457178">
              <a:spcBef>
                <a:spcPct val="20000"/>
              </a:spcBef>
              <a:buFont typeface="Arial"/>
              <a:buChar char="•"/>
            </a:pPr>
            <a:endParaRPr lang="en-US" sz="1467" dirty="0">
              <a:solidFill>
                <a:srgbClr val="17375E"/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49016012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0034" y="4260055"/>
            <a:ext cx="3507708" cy="197133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86086" y="3308074"/>
            <a:ext cx="4092539" cy="23081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0034" y="154048"/>
            <a:ext cx="3552364" cy="3999962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C3C62E41-15B2-4C68-9EA9-6A3B62F7FC91}"/>
              </a:ext>
            </a:extLst>
          </p:cNvPr>
          <p:cNvSpPr txBox="1">
            <a:spLocks noChangeArrowheads="1"/>
          </p:cNvSpPr>
          <p:nvPr/>
        </p:nvSpPr>
        <p:spPr>
          <a:xfrm>
            <a:off x="288863" y="-44411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200">
                <a:solidFill>
                  <a:srgbClr val="626262"/>
                </a:solidFill>
                <a:latin typeface="Gibson" panose="02000000000000000000" pitchFamily="50" charset="0"/>
                <a:ea typeface="+mj-ea"/>
                <a:cs typeface="+mj-cs"/>
              </a:defRPr>
            </a:lvl1pPr>
          </a:lstStyle>
          <a:p>
            <a:r>
              <a:rPr lang="en-US" altLang="en-US" dirty="0"/>
              <a:t>Infinity Jump Slide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5FAA9D-9468-451C-A01A-2D59E305FE59}"/>
              </a:ext>
            </a:extLst>
          </p:cNvPr>
          <p:cNvSpPr/>
          <p:nvPr/>
        </p:nvSpPr>
        <p:spPr>
          <a:xfrm>
            <a:off x="518319" y="1241734"/>
            <a:ext cx="5577681" cy="227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  <a:spcBef>
                <a:spcPct val="20000"/>
              </a:spcBef>
            </a:pPr>
            <a:r>
              <a:rPr lang="en-US" sz="1867" dirty="0">
                <a:solidFill>
                  <a:srgbClr val="17375E"/>
                </a:solidFill>
                <a:latin typeface="HelveticaNeueLT Std" panose="020B0604020202020204" pitchFamily="34" charset="0"/>
              </a:rPr>
              <a:t>Enhanced visual experience and physical experience. </a:t>
            </a:r>
          </a:p>
          <a:p>
            <a:pPr marL="342900" lvl="1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rgbClr val="17375E"/>
                </a:solidFill>
                <a:latin typeface="HelveticaNeueLT Std" panose="020B0604020202020204" pitchFamily="34" charset="0"/>
              </a:rPr>
              <a:t>An add-on component to traditional tube slides</a:t>
            </a:r>
          </a:p>
          <a:p>
            <a:pPr marL="342900" lvl="1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srgbClr val="17375E"/>
                </a:solidFill>
                <a:latin typeface="HelveticaNeueLT Std" panose="020B0604020202020204" pitchFamily="34" charset="0"/>
              </a:rPr>
              <a:t>Mid-flight trap door, integrating a jump ramp with a hidden drop slope</a:t>
            </a:r>
          </a:p>
          <a:p>
            <a:pPr marL="228589" indent="-228589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17375E"/>
              </a:solidFill>
              <a:latin typeface="Helvetica Neue"/>
            </a:endParaRPr>
          </a:p>
          <a:p>
            <a:pPr marL="228589" indent="-228589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17375E"/>
              </a:solidFill>
              <a:latin typeface="Helvetica Neue"/>
            </a:endParaRPr>
          </a:p>
          <a:p>
            <a:pPr marL="228589" indent="-228589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17375E"/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690342706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72076" y="219935"/>
            <a:ext cx="3595894" cy="4048977"/>
          </a:xfrm>
          <a:prstGeom prst="rect">
            <a:avLst/>
          </a:prstGeom>
        </p:spPr>
      </p:pic>
      <p:pic>
        <p:nvPicPr>
          <p:cNvPr id="9" name="Picture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26648" y="2373115"/>
            <a:ext cx="3595894" cy="4048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D1B70265-4C6E-4F38-95A8-94D53E553869}"/>
              </a:ext>
            </a:extLst>
          </p:cNvPr>
          <p:cNvSpPr txBox="1">
            <a:spLocks noChangeArrowheads="1"/>
          </p:cNvSpPr>
          <p:nvPr/>
        </p:nvSpPr>
        <p:spPr>
          <a:xfrm>
            <a:off x="288863" y="-44411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200">
                <a:solidFill>
                  <a:srgbClr val="626262"/>
                </a:solidFill>
                <a:latin typeface="Gibson" panose="02000000000000000000" pitchFamily="50" charset="0"/>
                <a:ea typeface="+mj-ea"/>
                <a:cs typeface="+mj-cs"/>
              </a:defRPr>
            </a:lvl1pPr>
          </a:lstStyle>
          <a:p>
            <a:r>
              <a:rPr lang="en-US" altLang="en-US" dirty="0"/>
              <a:t>Freestyle Standup Slide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FF8E1A-E3EA-4061-8182-71279D398BD7}"/>
              </a:ext>
            </a:extLst>
          </p:cNvPr>
          <p:cNvSpPr/>
          <p:nvPr/>
        </p:nvSpPr>
        <p:spPr>
          <a:xfrm>
            <a:off x="541173" y="1674678"/>
            <a:ext cx="498178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  <a:spcBef>
                <a:spcPct val="20000"/>
              </a:spcBef>
            </a:pPr>
            <a:r>
              <a:rPr lang="en-US" sz="2000" dirty="0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rPr>
              <a:t>First ever stand-up waterslide</a:t>
            </a:r>
          </a:p>
          <a:p>
            <a:pPr marL="342900" lvl="1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rPr>
              <a:t>Slides is tapered to reduce falls</a:t>
            </a:r>
          </a:p>
          <a:p>
            <a:pPr marL="342900" lvl="1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rPr>
              <a:t>Handrails are “wetted surface”</a:t>
            </a:r>
          </a:p>
          <a:p>
            <a:pPr marL="342900" lvl="1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rPr>
              <a:t>Less slope compared to traditional tube slides to reduce speed</a:t>
            </a:r>
          </a:p>
          <a:p>
            <a:pPr marL="228589" indent="-228589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17375E"/>
              </a:solidFill>
              <a:latin typeface="Helvetica Neue"/>
              <a:cs typeface="Helvetica Neue"/>
            </a:endParaRPr>
          </a:p>
          <a:p>
            <a:pPr marL="228589" indent="-228589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17375E"/>
              </a:solidFill>
              <a:latin typeface="Helvetica Neue"/>
              <a:cs typeface="Helvetica Neue"/>
            </a:endParaRPr>
          </a:p>
          <a:p>
            <a:pPr lvl="0">
              <a:spcBef>
                <a:spcPct val="20000"/>
              </a:spcBef>
            </a:pPr>
            <a:endParaRPr lang="en-US" sz="1600" dirty="0">
              <a:solidFill>
                <a:srgbClr val="17375E"/>
              </a:solidFill>
              <a:latin typeface="Helvetica Neue"/>
              <a:cs typeface="Helvetica Neue"/>
            </a:endParaRPr>
          </a:p>
          <a:p>
            <a:pPr marL="457178" indent="-457178">
              <a:spcBef>
                <a:spcPct val="20000"/>
              </a:spcBef>
              <a:buFont typeface="Arial"/>
              <a:buChar char="•"/>
            </a:pPr>
            <a:endParaRPr lang="en-US" sz="1600" dirty="0">
              <a:solidFill>
                <a:srgbClr val="17375E"/>
              </a:solidFill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115879421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D9C40-1A26-407B-AEEA-FBBE482C8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Waterslide Flume Finishes</a:t>
            </a:r>
          </a:p>
        </p:txBody>
      </p:sp>
      <p:pic>
        <p:nvPicPr>
          <p:cNvPr id="6" name="Picture 3" descr="IMG_5289 - Copy.png">
            <a:extLst>
              <a:ext uri="{FF2B5EF4-FFF2-40B4-BE49-F238E27FC236}">
                <a16:creationId xmlns:a16="http://schemas.microsoft.com/office/drawing/2014/main" id="{E14F24D0-6F33-480C-9EA2-00C4E46F10A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0767" y="1149351"/>
            <a:ext cx="3668184" cy="4402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" name="Picture 2" descr="Bay Lake Tower 23.jpeg">
            <a:extLst>
              <a:ext uri="{FF2B5EF4-FFF2-40B4-BE49-F238E27FC236}">
                <a16:creationId xmlns:a16="http://schemas.microsoft.com/office/drawing/2014/main" id="{C0F77063-81B7-432C-AE5E-9FF45DA84968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98951" y="1149351"/>
            <a:ext cx="3594100" cy="4402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73E2B1A1-3B26-4B2B-8153-3728E8AF97A5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3051" y="1149351"/>
            <a:ext cx="3668183" cy="440266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E176594-40CA-49A5-B35F-910622A10202}"/>
              </a:ext>
            </a:extLst>
          </p:cNvPr>
          <p:cNvSpPr/>
          <p:nvPr/>
        </p:nvSpPr>
        <p:spPr>
          <a:xfrm>
            <a:off x="7967135" y="5056441"/>
            <a:ext cx="31394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585" lvl="1" defTabSz="609585">
              <a:defRPr/>
            </a:pPr>
            <a:r>
              <a:rPr lang="en-US" sz="2400" dirty="0">
                <a:solidFill>
                  <a:prstClr val="white"/>
                </a:solidFill>
                <a:latin typeface="Calibri"/>
              </a:rPr>
              <a:t>LED Hoop Lighting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DD2C49-8ED4-481E-9A32-BA54F4657A78}"/>
              </a:ext>
            </a:extLst>
          </p:cNvPr>
          <p:cNvSpPr/>
          <p:nvPr/>
        </p:nvSpPr>
        <p:spPr>
          <a:xfrm>
            <a:off x="4072723" y="5056441"/>
            <a:ext cx="36681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585" lvl="1" defTabSz="609585">
              <a:defRPr/>
            </a:pPr>
            <a:r>
              <a:rPr lang="en-US" sz="2400" dirty="0">
                <a:solidFill>
                  <a:prstClr val="white"/>
                </a:solidFill>
                <a:latin typeface="Calibri"/>
              </a:rPr>
              <a:t>Translucent Section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F7C0DB-67D5-49A4-9937-397401D02EF9}"/>
              </a:ext>
            </a:extLst>
          </p:cNvPr>
          <p:cNvSpPr/>
          <p:nvPr/>
        </p:nvSpPr>
        <p:spPr>
          <a:xfrm>
            <a:off x="631530" y="5084906"/>
            <a:ext cx="36681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585" lvl="1" defTabSz="609585">
              <a:defRPr/>
            </a:pPr>
            <a:r>
              <a:rPr lang="en-US" sz="2400" dirty="0">
                <a:solidFill>
                  <a:prstClr val="white"/>
                </a:solidFill>
                <a:latin typeface="Calibri"/>
              </a:rPr>
              <a:t>Translucent Band</a:t>
            </a:r>
          </a:p>
        </p:txBody>
      </p:sp>
    </p:spTree>
    <p:extLst>
      <p:ext uri="{BB962C8B-B14F-4D97-AF65-F5344CB8AC3E}">
        <p14:creationId xmlns:p14="http://schemas.microsoft.com/office/powerpoint/2010/main" val="15529705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Flowrider</a:t>
            </a:r>
            <a:endParaRPr lang="en-US" dirty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1" name="Picture Placeholder 10"/>
          <p:cNvPicPr>
            <a:picLocks noGrp="1" noChangeAspect="1"/>
          </p:cNvPicPr>
          <p:nvPr>
            <p:ph type="pic" idx="10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1736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 Technology</a:t>
            </a:r>
          </a:p>
        </p:txBody>
      </p:sp>
      <p:pic>
        <p:nvPicPr>
          <p:cNvPr id="12" name="Picture 2" descr="http://www.eaglepointeonline.com/wp-content/uploads/sites/102/2015/07/wave-pool.jpg"/>
          <p:cNvPicPr>
            <a:picLocks noGrp="1" noChangeAspect="1" noChangeArrowheads="1"/>
          </p:cNvPicPr>
          <p:nvPr>
            <p:ph type="pic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0404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 Depth Entry</a:t>
            </a:r>
          </a:p>
        </p:txBody>
      </p:sp>
      <p:pic>
        <p:nvPicPr>
          <p:cNvPr id="5" name="Picture 3" descr="I:\West Irving, TX\19 x 33 w irving fixed picture.jpg"/>
          <p:cNvPicPr>
            <a:picLocks noGrp="1" noChangeAspect="1" noChangeArrowheads="1"/>
          </p:cNvPicPr>
          <p:nvPr>
            <p:ph type="pic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2923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1" name="Picture Placeholder 10"/>
          <p:cNvPicPr>
            <a:picLocks noGrp="1" noChangeAspect="1"/>
          </p:cNvPicPr>
          <p:nvPr>
            <p:ph type="pic" idx="10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Water Sprays</a:t>
            </a:r>
          </a:p>
        </p:txBody>
      </p:sp>
    </p:spTree>
    <p:extLst>
      <p:ext uri="{BB962C8B-B14F-4D97-AF65-F5344CB8AC3E}">
        <p14:creationId xmlns:p14="http://schemas.microsoft.com/office/powerpoint/2010/main" val="1160992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 Spray Features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1" name="Picture Placeholder 10"/>
          <p:cNvPicPr>
            <a:picLocks noGrp="1" noChangeAspect="1"/>
          </p:cNvPicPr>
          <p:nvPr>
            <p:ph type="pic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323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Play Feature</a:t>
            </a:r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3" name="Picture Placeholder 2"/>
          <p:cNvPicPr>
            <a:picLocks noGrp="1" noChangeAspect="1"/>
          </p:cNvPicPr>
          <p:nvPr>
            <p:ph type="pic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881891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Play Feature</a:t>
            </a: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6777398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Shallow Step Entry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Picture Placeholder 9"/>
          <p:cNvPicPr>
            <a:picLocks noGrp="1" noChangeAspect="1"/>
          </p:cNvPicPr>
          <p:nvPr>
            <p:ph type="pic" idx="10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5954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Lazy River</a:t>
            </a: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1" name="Picture Placeholder 10"/>
          <p:cNvPicPr>
            <a:picLocks noGrp="1" noChangeAspect="1"/>
          </p:cNvPicPr>
          <p:nvPr>
            <p:ph type="pic" idx="10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054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Channel</a:t>
            </a:r>
          </a:p>
        </p:txBody>
      </p:sp>
      <p:pic>
        <p:nvPicPr>
          <p:cNvPr id="14" name="Picture Placeholder 13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5" name="Picture Placeholder 14"/>
          <p:cNvPicPr>
            <a:picLocks noGrp="1" noChangeAspect="1"/>
          </p:cNvPicPr>
          <p:nvPr>
            <p:ph type="pic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2533" name="Oval 3"/>
          <p:cNvSpPr>
            <a:spLocks noChangeArrowheads="1"/>
          </p:cNvSpPr>
          <p:nvPr/>
        </p:nvSpPr>
        <p:spPr bwMode="auto">
          <a:xfrm>
            <a:off x="10363200" y="6629400"/>
            <a:ext cx="152400" cy="152400"/>
          </a:xfrm>
          <a:prstGeom prst="ellipse">
            <a:avLst/>
          </a:prstGeom>
          <a:solidFill>
            <a:srgbClr val="00FF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6316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Vortex</a:t>
            </a: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Picture Placeholder 3"/>
          <p:cNvPicPr>
            <a:picLocks noGrp="1" noChangeAspect="1"/>
          </p:cNvPicPr>
          <p:nvPr>
            <p:ph type="pic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80181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Lily Pad Walk</a:t>
            </a: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Picture Placeholder 2"/>
          <p:cNvPicPr>
            <a:picLocks noGrp="1" noChangeAspect="1"/>
          </p:cNvPicPr>
          <p:nvPr>
            <p:ph type="pic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358216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</a:t>
            </a:r>
            <a:r>
              <a:rPr lang="en-US" dirty="0" err="1"/>
              <a:t>Floatables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14554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D1B70265-4C6E-4F38-95A8-94D53E553869}"/>
              </a:ext>
            </a:extLst>
          </p:cNvPr>
          <p:cNvSpPr txBox="1">
            <a:spLocks noChangeArrowheads="1"/>
          </p:cNvSpPr>
          <p:nvPr/>
        </p:nvSpPr>
        <p:spPr>
          <a:xfrm>
            <a:off x="288863" y="-44411"/>
            <a:ext cx="10972800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13000" b="0" i="0" kern="1200" cap="all" baseline="0">
                <a:solidFill>
                  <a:schemeClr val="bg1"/>
                </a:solidFill>
                <a:latin typeface="Helvetica Neue Light"/>
                <a:ea typeface="+mj-ea"/>
                <a:cs typeface="Helvetica Neue Light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n-US" altLang="en-US" sz="3200" b="1" cap="none" dirty="0" err="1">
                <a:solidFill>
                  <a:srgbClr val="17375E"/>
                </a:solidFill>
                <a:latin typeface="Helvetica Neue"/>
                <a:cs typeface="Helvetica Neue"/>
              </a:rPr>
              <a:t>NinjaCross</a:t>
            </a:r>
            <a:endParaRPr lang="en-US" altLang="en-US" sz="3200" b="1" cap="none" dirty="0">
              <a:solidFill>
                <a:srgbClr val="17375E"/>
              </a:solidFill>
              <a:latin typeface="Helvetica Neue"/>
              <a:cs typeface="Helvetica Neue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FF8E1A-E3EA-4061-8182-71279D398BD7}"/>
              </a:ext>
            </a:extLst>
          </p:cNvPr>
          <p:cNvSpPr/>
          <p:nvPr/>
        </p:nvSpPr>
        <p:spPr>
          <a:xfrm>
            <a:off x="541173" y="1674678"/>
            <a:ext cx="4981780" cy="324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  <a:spcBef>
                <a:spcPct val="20000"/>
              </a:spcBef>
            </a:pPr>
            <a:r>
              <a:rPr lang="en-US" sz="2000" dirty="0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rPr>
              <a:t>Based on the popular Ninja TV show</a:t>
            </a:r>
          </a:p>
          <a:p>
            <a:pPr marL="342900" lvl="1" indent="-342900">
              <a:lnSpc>
                <a:spcPct val="90000"/>
              </a:lnSpc>
              <a:spcBef>
                <a:spcPct val="20000"/>
              </a:spcBef>
              <a:buFontTx/>
              <a:buChar char="-"/>
            </a:pPr>
            <a:r>
              <a:rPr lang="en-US" sz="2000" dirty="0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rPr>
              <a:t>Ability to retrofit to almost any space</a:t>
            </a:r>
          </a:p>
          <a:p>
            <a:pPr marL="342900" lvl="1" indent="-342900">
              <a:lnSpc>
                <a:spcPct val="90000"/>
              </a:lnSpc>
              <a:spcBef>
                <a:spcPct val="20000"/>
              </a:spcBef>
              <a:buFontTx/>
              <a:buChar char="-"/>
            </a:pPr>
            <a:r>
              <a:rPr lang="en-US" sz="2000" dirty="0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rPr>
              <a:t>Adds fun amenity to flat water areas</a:t>
            </a:r>
          </a:p>
          <a:p>
            <a:pPr marL="342900" lvl="1" indent="-342900">
              <a:lnSpc>
                <a:spcPct val="90000"/>
              </a:lnSpc>
              <a:spcBef>
                <a:spcPct val="20000"/>
              </a:spcBef>
              <a:buFontTx/>
              <a:buChar char="-"/>
            </a:pPr>
            <a:r>
              <a:rPr lang="en-US" sz="2000" dirty="0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rPr>
              <a:t>Easily moved for programming</a:t>
            </a:r>
          </a:p>
          <a:p>
            <a:pPr marL="342900" lvl="1" indent="-342900">
              <a:lnSpc>
                <a:spcPct val="90000"/>
              </a:lnSpc>
              <a:spcBef>
                <a:spcPct val="20000"/>
              </a:spcBef>
              <a:buFontTx/>
              <a:buChar char="-"/>
            </a:pPr>
            <a:r>
              <a:rPr lang="en-US" sz="2000" dirty="0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rPr>
              <a:t>Non-swimmer attendance</a:t>
            </a:r>
          </a:p>
          <a:p>
            <a:pPr marL="342900" lvl="1" indent="-342900">
              <a:lnSpc>
                <a:spcPct val="90000"/>
              </a:lnSpc>
              <a:spcBef>
                <a:spcPct val="20000"/>
              </a:spcBef>
              <a:buFontTx/>
              <a:buChar char="-"/>
            </a:pPr>
            <a:r>
              <a:rPr lang="en-US" sz="2000" dirty="0">
                <a:solidFill>
                  <a:srgbClr val="17375E"/>
                </a:solidFill>
                <a:latin typeface="HelveticaNeueLT Std" panose="020B0604020202020204" pitchFamily="34" charset="0"/>
                <a:cs typeface="HelveticaNeueLT Std" panose="020B0604020202020204" pitchFamily="34" charset="0"/>
              </a:rPr>
              <a:t>Special event revenue</a:t>
            </a:r>
          </a:p>
          <a:p>
            <a:pPr marL="228589" indent="-228589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17375E"/>
              </a:solidFill>
              <a:latin typeface="Helvetica Neue"/>
              <a:cs typeface="Helvetica Neue"/>
            </a:endParaRPr>
          </a:p>
          <a:p>
            <a:pPr marL="228589" indent="-228589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17375E"/>
              </a:solidFill>
              <a:latin typeface="Helvetica Neue"/>
              <a:cs typeface="Helvetica Neue"/>
            </a:endParaRPr>
          </a:p>
          <a:p>
            <a:pPr lvl="0">
              <a:spcBef>
                <a:spcPct val="20000"/>
              </a:spcBef>
            </a:pPr>
            <a:endParaRPr lang="en-US" sz="1600" dirty="0">
              <a:solidFill>
                <a:srgbClr val="17375E"/>
              </a:solidFill>
              <a:latin typeface="Helvetica Neue"/>
              <a:cs typeface="Helvetica Neue"/>
            </a:endParaRPr>
          </a:p>
          <a:p>
            <a:pPr marL="457178" indent="-457178">
              <a:spcBef>
                <a:spcPct val="20000"/>
              </a:spcBef>
              <a:buFont typeface="Arial"/>
              <a:buChar char="•"/>
            </a:pPr>
            <a:endParaRPr lang="en-US" sz="1600" dirty="0">
              <a:solidFill>
                <a:srgbClr val="17375E"/>
              </a:solidFill>
              <a:latin typeface="Helvetica Neue"/>
              <a:cs typeface="Helvetica Neue"/>
            </a:endParaRPr>
          </a:p>
        </p:txBody>
      </p:sp>
      <p:pic>
        <p:nvPicPr>
          <p:cNvPr id="7" name="Picture 6" descr="A metal fence&#10;&#10;Description automatically generated">
            <a:extLst>
              <a:ext uri="{FF2B5EF4-FFF2-40B4-BE49-F238E27FC236}">
                <a16:creationId xmlns:a16="http://schemas.microsoft.com/office/drawing/2014/main" id="{1A1482DF-1E61-44DC-B4E9-8CF28D2180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2973"/>
            <a:ext cx="5374949" cy="3023409"/>
          </a:xfrm>
          <a:prstGeom prst="rect">
            <a:avLst/>
          </a:prstGeom>
        </p:spPr>
      </p:pic>
      <p:pic>
        <p:nvPicPr>
          <p:cNvPr id="10" name="Picture 9" descr="A picture containing ceiling, indoor, building, water&#10;&#10;Description automatically generated">
            <a:extLst>
              <a:ext uri="{FF2B5EF4-FFF2-40B4-BE49-F238E27FC236}">
                <a16:creationId xmlns:a16="http://schemas.microsoft.com/office/drawing/2014/main" id="{75D62D42-CC00-41F5-ACD5-5FFA596A01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290329"/>
            <a:ext cx="5374947" cy="302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645476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466C4E1-1897-4978-A472-7B499068F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Aquaninja</a:t>
            </a:r>
            <a:endParaRPr lang="en-US" dirty="0"/>
          </a:p>
        </p:txBody>
      </p:sp>
      <p:pic>
        <p:nvPicPr>
          <p:cNvPr id="1030" name="Picture 6" descr="Aqua Ninja 2.jpg">
            <a:extLst>
              <a:ext uri="{FF2B5EF4-FFF2-40B4-BE49-F238E27FC236}">
                <a16:creationId xmlns:a16="http://schemas.microsoft.com/office/drawing/2014/main" id="{A0863702-2BCB-46F0-BA8F-A363B915B7C7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qua Ninja - 3.jpg">
            <a:extLst>
              <a:ext uri="{FF2B5EF4-FFF2-40B4-BE49-F238E27FC236}">
                <a16:creationId xmlns:a16="http://schemas.microsoft.com/office/drawing/2014/main" id="{370DC245-10B4-4FBD-BE90-45B4D8B11E3C}"/>
              </a:ext>
            </a:extLst>
          </p:cNvPr>
          <p:cNvPicPr>
            <a:picLocks noGrp="1" noChangeAspect="1" noChangeArrowheads="1"/>
          </p:cNvPicPr>
          <p:nvPr>
            <p:ph type="pic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62563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Wet Deck</a:t>
            </a: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Picture Placeholder 4"/>
          <p:cNvPicPr>
            <a:picLocks noGrp="1" noChangeAspect="1"/>
          </p:cNvPicPr>
          <p:nvPr>
            <p:ph type="pic" idx="10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28602736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4519828-9E63-4696-9D43-2495D09D5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Aquazip’n</a:t>
            </a:r>
            <a:endParaRPr lang="en-US" dirty="0"/>
          </a:p>
        </p:txBody>
      </p:sp>
      <p:pic>
        <p:nvPicPr>
          <p:cNvPr id="2052" name="Picture 4" descr="DSC_3152-3-1024x683.jpg">
            <a:extLst>
              <a:ext uri="{FF2B5EF4-FFF2-40B4-BE49-F238E27FC236}">
                <a16:creationId xmlns:a16="http://schemas.microsoft.com/office/drawing/2014/main" id="{11359A6B-5E79-4902-9B8B-BDE56DA01A96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SC_3212-2-1024x683.jpg">
            <a:extLst>
              <a:ext uri="{FF2B5EF4-FFF2-40B4-BE49-F238E27FC236}">
                <a16:creationId xmlns:a16="http://schemas.microsoft.com/office/drawing/2014/main" id="{780F0FAC-935E-4D7F-AC4B-5452718A01D3}"/>
              </a:ext>
            </a:extLst>
          </p:cNvPr>
          <p:cNvPicPr>
            <a:picLocks noGrp="1" noChangeAspect="1" noChangeArrowheads="1"/>
          </p:cNvPicPr>
          <p:nvPr>
            <p:ph type="pic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4808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7" descr="Semo (2)"/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70453" y="-51655"/>
            <a:ext cx="2821548" cy="308000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0" name="Picture 4" descr="Indiana State U (27)"/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3539067" y="-20155"/>
            <a:ext cx="2946399" cy="30342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1" name="Picture 5" descr="Indiana State U (7)"/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8"/>
          <a:stretch/>
        </p:blipFill>
        <p:spPr bwMode="auto">
          <a:xfrm>
            <a:off x="6502397" y="-33174"/>
            <a:ext cx="2895601" cy="30518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2" name="Picture 6" descr="Lindsey Wilson (14)"/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4" y="0"/>
            <a:ext cx="3538883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4" name="Picture 9" descr="wibit_page-03"/>
          <p:cNvPicPr>
            <a:picLocks noChangeAspect="1" noChangeArrowheads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55999" y="3028788"/>
            <a:ext cx="8636003" cy="379534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Title 2"/>
          <p:cNvSpPr>
            <a:spLocks noGrp="1"/>
          </p:cNvSpPr>
          <p:nvPr>
            <p:ph type="title"/>
          </p:nvPr>
        </p:nvSpPr>
        <p:spPr>
          <a:solidFill>
            <a:srgbClr val="264656">
              <a:alpha val="80000"/>
            </a:srgbClr>
          </a:solidFill>
        </p:spPr>
        <p:txBody>
          <a:bodyPr vert="horz" lIns="609600" tIns="243840" rIns="609600" bIns="365760" rtlCol="0" anchor="b" anchorCtr="0">
            <a:noAutofit/>
          </a:bodyPr>
          <a:lstStyle/>
          <a:p>
            <a:r>
              <a:rPr lang="en-US" dirty="0"/>
              <a:t>Maximize Open WATER SPACES</a:t>
            </a:r>
          </a:p>
        </p:txBody>
      </p:sp>
    </p:spTree>
    <p:extLst>
      <p:ext uri="{BB962C8B-B14F-4D97-AF65-F5344CB8AC3E}">
        <p14:creationId xmlns:p14="http://schemas.microsoft.com/office/powerpoint/2010/main" val="41115028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Basketball</a:t>
            </a: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2" name="Picture Placeholder 11"/>
          <p:cNvPicPr>
            <a:picLocks noGrp="1" noChangeAspect="1"/>
          </p:cNvPicPr>
          <p:nvPr>
            <p:ph type="pic" idx="10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218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Volleyball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0" name="Picture Placeholder 9"/>
          <p:cNvPicPr>
            <a:picLocks noGrp="1" noChangeAspect="1"/>
          </p:cNvPicPr>
          <p:nvPr>
            <p:ph type="pic" idx="10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2885790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Climbing Wall</a:t>
            </a:r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3" name="Picture Placeholder 12"/>
          <p:cNvPicPr>
            <a:picLocks noGrp="1" noChangeAspect="1"/>
          </p:cNvPicPr>
          <p:nvPr>
            <p:ph type="pic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3641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Rock Climbing Wall</a:t>
            </a: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Picture Placeholder 11"/>
          <p:cNvPicPr>
            <a:picLocks noGrp="1" noChangeAspect="1"/>
          </p:cNvPicPr>
          <p:nvPr>
            <p:ph type="pic" idx="10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4685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Wibit</a:t>
            </a:r>
            <a:r>
              <a:rPr lang="en-US" dirty="0"/>
              <a:t> </a:t>
            </a:r>
          </a:p>
        </p:txBody>
      </p:sp>
      <p:pic>
        <p:nvPicPr>
          <p:cNvPr id="10" name="Picture 6" descr="Image result for wibit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Image result for wibit"/>
          <p:cNvPicPr>
            <a:picLocks noGrp="1" noChangeAspect="1" noChangeArrowheads="1"/>
          </p:cNvPicPr>
          <p:nvPr>
            <p:ph type="pic" idx="10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90352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Recreational Diving </a:t>
            </a:r>
          </a:p>
        </p:txBody>
      </p:sp>
      <p:pic>
        <p:nvPicPr>
          <p:cNvPr id="14" name="Picture Placeholder 13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17" name="Picture Placeholder 16"/>
          <p:cNvPicPr>
            <a:picLocks noGrp="1" noChangeAspect="1"/>
          </p:cNvPicPr>
          <p:nvPr>
            <p:ph type="pic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9" name="Picture Placeholder 18"/>
          <p:cNvPicPr>
            <a:picLocks noGrp="1" noChangeAspect="1"/>
          </p:cNvPicPr>
          <p:nvPr>
            <p:ph type="pic" idx="11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A9CF36-B3C3-FD00-8EF5-9771E27D1304}"/>
              </a:ext>
            </a:extLst>
          </p:cNvPr>
          <p:cNvSpPr txBox="1"/>
          <p:nvPr/>
        </p:nvSpPr>
        <p:spPr>
          <a:xfrm>
            <a:off x="3047215" y="3246690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09CC4A-EB49-0957-E90F-B7C90E85FA19}"/>
              </a:ext>
            </a:extLst>
          </p:cNvPr>
          <p:cNvSpPr txBox="1"/>
          <p:nvPr/>
        </p:nvSpPr>
        <p:spPr>
          <a:xfrm>
            <a:off x="3047215" y="3246690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520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24064"/>
            <a:ext cx="12197929" cy="683393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646400"/>
            <a:ext cx="12192000" cy="22116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7" name="Picture 6" descr="logo 2013 - inline positive - 600x108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74" y="5293987"/>
            <a:ext cx="4190069" cy="75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532741"/>
      </p:ext>
    </p:extLst>
  </p:cSld>
  <p:clrMapOvr>
    <a:masterClrMapping/>
  </p:clrMapOvr>
</p:sld>
</file>

<file path=ppt/theme/theme1.xml><?xml version="1.0" encoding="utf-8"?>
<a:theme xmlns:a="http://schemas.openxmlformats.org/drawingml/2006/main" name="Counsilman-Hunsaker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31AE926-2C77-4E40-B629-35344A764484}" vid="{EE7CD8FE-C68F-4258-9994-6DE6E7230562}"/>
    </a:ext>
  </a:extLst>
</a:theme>
</file>

<file path=ppt/theme/theme2.xml><?xml version="1.0" encoding="utf-8"?>
<a:theme xmlns:a="http://schemas.openxmlformats.org/drawingml/2006/main" name="HydroApps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31AE926-2C77-4E40-B629-35344A764484}" vid="{4EFC1DF3-C01D-4629-9A9F-937AE639DE7B}"/>
    </a:ext>
  </a:extLst>
</a:theme>
</file>

<file path=ppt/theme/theme3.xml><?xml version="1.0" encoding="utf-8"?>
<a:theme xmlns:a="http://schemas.openxmlformats.org/drawingml/2006/main" name="Project Slide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31AE926-2C77-4E40-B629-35344A764484}" vid="{800D7FD1-F8AE-49A7-AC45-1911E4421CAC}"/>
    </a:ext>
  </a:extLst>
</a:theme>
</file>

<file path=ppt/theme/theme4.xml><?xml version="1.0" encoding="utf-8"?>
<a:theme xmlns:a="http://schemas.openxmlformats.org/drawingml/2006/main" name="Counsilman-Hunsak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31AE926-2C77-4E40-B629-35344A764484}" vid="{5C7A9D46-930E-461C-BD9B-3C29A22893B0}"/>
    </a:ext>
  </a:extLst>
</a:theme>
</file>

<file path=ppt/theme/theme5.xml><?xml version="1.0" encoding="utf-8"?>
<a:theme xmlns:a="http://schemas.openxmlformats.org/drawingml/2006/main" name="HydroApp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31AE926-2C77-4E40-B629-35344A764484}" vid="{037F1F1B-856F-498A-8CC4-E3DF65DB84C9}"/>
    </a:ext>
  </a:extLst>
</a:theme>
</file>

<file path=ppt/theme/theme6.xml><?xml version="1.0" encoding="utf-8"?>
<a:theme xmlns:a="http://schemas.openxmlformats.org/drawingml/2006/main" name="Circle of Expertise">
  <a:themeElements>
    <a:clrScheme name="Counsilman-Hunsaker">
      <a:dk1>
        <a:srgbClr val="626262"/>
      </a:dk1>
      <a:lt1>
        <a:sysClr val="window" lastClr="FFFFFF"/>
      </a:lt1>
      <a:dk2>
        <a:srgbClr val="221E1F"/>
      </a:dk2>
      <a:lt2>
        <a:srgbClr val="B8B8B8"/>
      </a:lt2>
      <a:accent1>
        <a:srgbClr val="6089BD"/>
      </a:accent1>
      <a:accent2>
        <a:srgbClr val="2AC26B"/>
      </a:accent2>
      <a:accent3>
        <a:srgbClr val="002D62"/>
      </a:accent3>
      <a:accent4>
        <a:srgbClr val="F4C428"/>
      </a:accent4>
      <a:accent5>
        <a:srgbClr val="FF7D31"/>
      </a:accent5>
      <a:accent6>
        <a:srgbClr val="19A3C0"/>
      </a:accent6>
      <a:hlink>
        <a:srgbClr val="2BAADF"/>
      </a:hlink>
      <a:folHlink>
        <a:srgbClr val="F52828"/>
      </a:folHlink>
    </a:clrScheme>
    <a:fontScheme name="CH Voice">
      <a:majorFont>
        <a:latin typeface="Gibson"/>
        <a:ea typeface=""/>
        <a:cs typeface=""/>
      </a:majorFont>
      <a:minorFont>
        <a:latin typeface="Gibson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31AE926-2C77-4E40-B629-35344A764484}" vid="{239EAE0E-35BE-41FF-9409-5D5E33394877}"/>
    </a:ext>
  </a:extLst>
</a:theme>
</file>

<file path=ppt/theme/theme7.xml><?xml version="1.0" encoding="utf-8"?>
<a:theme xmlns:a="http://schemas.openxmlformats.org/drawingml/2006/main" name="Retired - 50-Year Anniversar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31AE926-2C77-4E40-B629-35344A764484}" vid="{3F1B8AEC-2347-456F-A1AE-A76DD668A0A6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</TotalTime>
  <Words>644</Words>
  <Application>Microsoft Office PowerPoint</Application>
  <PresentationFormat>Widescreen</PresentationFormat>
  <Paragraphs>174</Paragraphs>
  <Slides>46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46</vt:i4>
      </vt:variant>
    </vt:vector>
  </HeadingPairs>
  <TitlesOfParts>
    <vt:vector size="62" baseType="lpstr">
      <vt:lpstr>Arial</vt:lpstr>
      <vt:lpstr>Arial Nova Light</vt:lpstr>
      <vt:lpstr>Calibri</vt:lpstr>
      <vt:lpstr>Gibson</vt:lpstr>
      <vt:lpstr>Gibson Light</vt:lpstr>
      <vt:lpstr>Helvetica</vt:lpstr>
      <vt:lpstr>Helvetica Neue</vt:lpstr>
      <vt:lpstr>HelveticaNeueLT Std</vt:lpstr>
      <vt:lpstr>HelveticaNeueLT Std Lt</vt:lpstr>
      <vt:lpstr>Counsilman-Hunsaker 2022</vt:lpstr>
      <vt:lpstr>HydroApps 2022</vt:lpstr>
      <vt:lpstr>Project Slide Master</vt:lpstr>
      <vt:lpstr>Counsilman-Hunsaker</vt:lpstr>
      <vt:lpstr>HydroApps</vt:lpstr>
      <vt:lpstr>Circle of Expertise</vt:lpstr>
      <vt:lpstr>Retired - 50-Year Anniversary</vt:lpstr>
      <vt:lpstr>PowerPoint Presentation</vt:lpstr>
      <vt:lpstr>AQUATIC USER GROUPS</vt:lpstr>
      <vt:lpstr>Aquatics can  transform us</vt:lpstr>
      <vt:lpstr>Identifying Your Key Aquatic Users</vt:lpstr>
      <vt:lpstr>community</vt:lpstr>
      <vt:lpstr>Public Sector Aquatics…Where we are</vt:lpstr>
      <vt:lpstr>Aquatic User Expectations</vt:lpstr>
      <vt:lpstr>Define the Community Expectations</vt:lpstr>
      <vt:lpstr>VISION AND  EXPECTATIONS</vt:lpstr>
      <vt:lpstr>VISION and   EXPECTATIONS </vt:lpstr>
      <vt:lpstr>Creating an Experience</vt:lpstr>
      <vt:lpstr>Recreation users</vt:lpstr>
      <vt:lpstr>Recreation User Program Needs</vt:lpstr>
      <vt:lpstr>Waterslides</vt:lpstr>
      <vt:lpstr>Kiddie Waterslides</vt:lpstr>
      <vt:lpstr>Extreme Slides</vt:lpstr>
      <vt:lpstr>PowerPoint Presentation</vt:lpstr>
      <vt:lpstr>PowerPoint Presentation</vt:lpstr>
      <vt:lpstr>PowerPoint Presentation</vt:lpstr>
      <vt:lpstr>PowerPoint Presentation</vt:lpstr>
      <vt:lpstr>Waterslide Flume Finishes</vt:lpstr>
      <vt:lpstr>Flowrider</vt:lpstr>
      <vt:lpstr>Wave Technology</vt:lpstr>
      <vt:lpstr>Zero Depth Entry</vt:lpstr>
      <vt:lpstr>Vertical Water Sprays</vt:lpstr>
      <vt:lpstr>Ground Spray Features</vt:lpstr>
      <vt:lpstr>Small Play Feature</vt:lpstr>
      <vt:lpstr>Large Play Feature</vt:lpstr>
      <vt:lpstr>Shallow Step Entry</vt:lpstr>
      <vt:lpstr>Lazy River</vt:lpstr>
      <vt:lpstr>Current Channel</vt:lpstr>
      <vt:lpstr>Vortex</vt:lpstr>
      <vt:lpstr>Lily Pad Walk</vt:lpstr>
      <vt:lpstr>Water Floatables</vt:lpstr>
      <vt:lpstr>PowerPoint Presentation</vt:lpstr>
      <vt:lpstr>Aquaninja</vt:lpstr>
      <vt:lpstr>Wet Deck</vt:lpstr>
      <vt:lpstr>Aquazip’n</vt:lpstr>
      <vt:lpstr>Maximize Open WATER SPACES</vt:lpstr>
      <vt:lpstr>Water Basketball</vt:lpstr>
      <vt:lpstr>Water Volleyball</vt:lpstr>
      <vt:lpstr> Climbing Wall</vt:lpstr>
      <vt:lpstr>Rock Climbing Wall</vt:lpstr>
      <vt:lpstr>Wibit </vt:lpstr>
      <vt:lpstr>Recreational Diving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Ball</dc:creator>
  <cp:lastModifiedBy>Kevin Post</cp:lastModifiedBy>
  <cp:revision>8</cp:revision>
  <dcterms:created xsi:type="dcterms:W3CDTF">2021-08-26T19:15:44Z</dcterms:created>
  <dcterms:modified xsi:type="dcterms:W3CDTF">2023-06-26T21:21:41Z</dcterms:modified>
</cp:coreProperties>
</file>